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256" r:id="rId3"/>
    <p:sldId id="274" r:id="rId4"/>
    <p:sldId id="279" r:id="rId5"/>
    <p:sldId id="277" r:id="rId6"/>
    <p:sldId id="278" r:id="rId7"/>
    <p:sldId id="272" r:id="rId8"/>
    <p:sldId id="281" r:id="rId9"/>
    <p:sldId id="282" r:id="rId10"/>
    <p:sldId id="283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B44EC-CD04-4FDF-B06F-0AE07883EB7D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D707D289-0B54-4BB1-B822-9CAD3E6F5128}">
      <dgm:prSet phldrT="[Text]"/>
      <dgm:spPr/>
      <dgm:t>
        <a:bodyPr/>
        <a:lstStyle/>
        <a:p>
          <a:r>
            <a:rPr lang="de-DE"/>
            <a:t>Seifen</a:t>
          </a:r>
        </a:p>
      </dgm:t>
    </dgm:pt>
    <dgm:pt modelId="{F6A80B44-9139-409B-8F95-69AEB957BBE1}" type="parTrans" cxnId="{48A41902-ADD9-4262-B31D-66D5494C11A1}">
      <dgm:prSet/>
      <dgm:spPr/>
      <dgm:t>
        <a:bodyPr/>
        <a:lstStyle/>
        <a:p>
          <a:endParaRPr lang="de-DE"/>
        </a:p>
      </dgm:t>
    </dgm:pt>
    <dgm:pt modelId="{9C6B3519-8728-413B-A486-AA931288EBB9}" type="sibTrans" cxnId="{48A41902-ADD9-4262-B31D-66D5494C11A1}">
      <dgm:prSet/>
      <dgm:spPr/>
      <dgm:t>
        <a:bodyPr/>
        <a:lstStyle/>
        <a:p>
          <a:endParaRPr lang="de-DE"/>
        </a:p>
      </dgm:t>
    </dgm:pt>
    <dgm:pt modelId="{A76B383C-7C2C-4CDC-8C4B-5D2B3A7DC323}">
      <dgm:prSet phldrT="[Text]"/>
      <dgm:spPr/>
      <dgm:t>
        <a:bodyPr/>
        <a:lstStyle/>
        <a:p>
          <a:r>
            <a:rPr lang="de-DE"/>
            <a:t>Montage</a:t>
          </a:r>
        </a:p>
      </dgm:t>
    </dgm:pt>
    <dgm:pt modelId="{5BF9143E-F5E7-4F18-B330-80A2C636A447}" type="parTrans" cxnId="{D0A7BF44-D1A1-449F-8491-D9F665F5FB28}">
      <dgm:prSet/>
      <dgm:spPr/>
      <dgm:t>
        <a:bodyPr/>
        <a:lstStyle/>
        <a:p>
          <a:endParaRPr lang="de-DE"/>
        </a:p>
      </dgm:t>
    </dgm:pt>
    <dgm:pt modelId="{9450F59D-C657-4CEC-9B7C-7F9174A64F05}" type="sibTrans" cxnId="{D0A7BF44-D1A1-449F-8491-D9F665F5FB28}">
      <dgm:prSet/>
      <dgm:spPr/>
      <dgm:t>
        <a:bodyPr/>
        <a:lstStyle/>
        <a:p>
          <a:endParaRPr lang="de-DE"/>
        </a:p>
      </dgm:t>
    </dgm:pt>
    <dgm:pt modelId="{A9387ED1-2DD8-485F-A8E2-8CCF82BCE79E}">
      <dgm:prSet phldrT="[Text]"/>
      <dgm:spPr/>
      <dgm:t>
        <a:bodyPr/>
        <a:lstStyle/>
        <a:p>
          <a:r>
            <a:rPr lang="de-DE"/>
            <a:t>Prüfdruck (Füllglocke)</a:t>
          </a:r>
        </a:p>
      </dgm:t>
    </dgm:pt>
    <dgm:pt modelId="{835647AC-3914-4943-AAE0-1454C19E9DA9}" type="parTrans" cxnId="{82FF4872-7610-4EF9-8852-AE8D13C44662}">
      <dgm:prSet/>
      <dgm:spPr/>
      <dgm:t>
        <a:bodyPr/>
        <a:lstStyle/>
        <a:p>
          <a:endParaRPr lang="de-DE"/>
        </a:p>
      </dgm:t>
    </dgm:pt>
    <dgm:pt modelId="{6E39ABF2-F422-4DD0-986D-9423C10F1F69}" type="sibTrans" cxnId="{82FF4872-7610-4EF9-8852-AE8D13C44662}">
      <dgm:prSet/>
      <dgm:spPr/>
      <dgm:t>
        <a:bodyPr/>
        <a:lstStyle/>
        <a:p>
          <a:endParaRPr lang="de-DE"/>
        </a:p>
      </dgm:t>
    </dgm:pt>
    <dgm:pt modelId="{B839DAF2-7B1D-4370-8EA2-DFA823DD9EA6}">
      <dgm:prSet phldrT="[Text]"/>
      <dgm:spPr/>
      <dgm:t>
        <a:bodyPr/>
        <a:lstStyle/>
        <a:p>
          <a:r>
            <a:rPr lang="de-DE"/>
            <a:t>TU/TG</a:t>
          </a:r>
        </a:p>
      </dgm:t>
    </dgm:pt>
    <dgm:pt modelId="{5FA769E0-6432-46ED-9E82-9F33A9CC108A}" type="parTrans" cxnId="{37E405CF-118C-47DA-A47C-009BC7F56210}">
      <dgm:prSet/>
      <dgm:spPr/>
      <dgm:t>
        <a:bodyPr/>
        <a:lstStyle/>
        <a:p>
          <a:endParaRPr lang="de-DE"/>
        </a:p>
      </dgm:t>
    </dgm:pt>
    <dgm:pt modelId="{54C574F5-5D63-4C8B-BC38-CDE067B878EF}" type="sibTrans" cxnId="{37E405CF-118C-47DA-A47C-009BC7F56210}">
      <dgm:prSet/>
      <dgm:spPr/>
      <dgm:t>
        <a:bodyPr/>
        <a:lstStyle/>
        <a:p>
          <a:endParaRPr lang="de-DE"/>
        </a:p>
      </dgm:t>
    </dgm:pt>
    <dgm:pt modelId="{4086ACA7-6824-4B7A-BE05-13F3B2DC394C}">
      <dgm:prSet phldrT="[Text]"/>
      <dgm:spPr/>
      <dgm:t>
        <a:bodyPr/>
        <a:lstStyle/>
        <a:p>
          <a:r>
            <a:rPr lang="de-DE"/>
            <a:t>TB</a:t>
          </a:r>
        </a:p>
      </dgm:t>
    </dgm:pt>
    <dgm:pt modelId="{EF5C60B4-C707-4913-B4E7-1B017B7DF086}" type="parTrans" cxnId="{D0EE8C69-D202-4D06-8955-440539BA8BA6}">
      <dgm:prSet/>
      <dgm:spPr/>
      <dgm:t>
        <a:bodyPr/>
        <a:lstStyle/>
        <a:p>
          <a:endParaRPr lang="de-DE"/>
        </a:p>
      </dgm:t>
    </dgm:pt>
    <dgm:pt modelId="{43206F1F-B00C-4386-8A1C-8A0C35B5855E}" type="sibTrans" cxnId="{D0EE8C69-D202-4D06-8955-440539BA8BA6}">
      <dgm:prSet/>
      <dgm:spPr/>
      <dgm:t>
        <a:bodyPr/>
        <a:lstStyle/>
        <a:p>
          <a:endParaRPr lang="de-DE"/>
        </a:p>
      </dgm:t>
    </dgm:pt>
    <dgm:pt modelId="{8C3ED482-08DF-43DB-AADD-E41A3CBB85BF}">
      <dgm:prSet phldrT="[Text]"/>
      <dgm:spPr/>
      <dgm:t>
        <a:bodyPr/>
        <a:lstStyle/>
        <a:p>
          <a:r>
            <a:rPr lang="de-DE"/>
            <a:t>Markierung</a:t>
          </a:r>
        </a:p>
      </dgm:t>
    </dgm:pt>
    <dgm:pt modelId="{16600A22-9EBF-4CFD-B76D-E978F8A13EDF}" type="parTrans" cxnId="{C3FF7F2F-8D89-46CA-A720-38B77855A1F1}">
      <dgm:prSet/>
      <dgm:spPr/>
      <dgm:t>
        <a:bodyPr/>
        <a:lstStyle/>
        <a:p>
          <a:endParaRPr lang="de-DE"/>
        </a:p>
      </dgm:t>
    </dgm:pt>
    <dgm:pt modelId="{B912AEE7-0EE8-4FEF-BB9C-5EC9440A1170}" type="sibTrans" cxnId="{C3FF7F2F-8D89-46CA-A720-38B77855A1F1}">
      <dgm:prSet/>
      <dgm:spPr/>
      <dgm:t>
        <a:bodyPr/>
        <a:lstStyle/>
        <a:p>
          <a:endParaRPr lang="de-DE"/>
        </a:p>
      </dgm:t>
    </dgm:pt>
    <dgm:pt modelId="{E9E8B421-15D3-4D9A-9745-4F842884F9C9}">
      <dgm:prSet phldrT="[Text]"/>
      <dgm:spPr/>
      <dgm:t>
        <a:bodyPr/>
        <a:lstStyle/>
        <a:p>
          <a:r>
            <a:rPr lang="de-DE"/>
            <a:t>Demontage</a:t>
          </a:r>
        </a:p>
      </dgm:t>
    </dgm:pt>
    <dgm:pt modelId="{CB81A48E-00C0-4159-AFE4-7CB3FBBFE671}" type="parTrans" cxnId="{B5CAB2CC-D79A-463F-8ED2-5B8731257BF4}">
      <dgm:prSet/>
      <dgm:spPr/>
      <dgm:t>
        <a:bodyPr/>
        <a:lstStyle/>
        <a:p>
          <a:endParaRPr lang="de-DE"/>
        </a:p>
      </dgm:t>
    </dgm:pt>
    <dgm:pt modelId="{EA60B513-AEA4-4164-BB30-887043F87BF9}" type="sibTrans" cxnId="{B5CAB2CC-D79A-463F-8ED2-5B8731257BF4}">
      <dgm:prSet/>
      <dgm:spPr/>
      <dgm:t>
        <a:bodyPr/>
        <a:lstStyle/>
        <a:p>
          <a:endParaRPr lang="de-DE"/>
        </a:p>
      </dgm:t>
    </dgm:pt>
    <dgm:pt modelId="{BE937AB2-D1B0-4F2C-BFBE-45F8EA1BBED1}">
      <dgm:prSet phldrT="[Text]"/>
      <dgm:spPr/>
      <dgm:t>
        <a:bodyPr/>
        <a:lstStyle/>
        <a:p>
          <a:r>
            <a:rPr lang="de-DE"/>
            <a:t>Sortieren</a:t>
          </a:r>
        </a:p>
      </dgm:t>
    </dgm:pt>
    <dgm:pt modelId="{D32A782A-14A4-4427-B892-F7BD6E213576}" type="parTrans" cxnId="{DAC95689-5DB2-49E9-85C6-3F839E1F54EC}">
      <dgm:prSet/>
      <dgm:spPr/>
      <dgm:t>
        <a:bodyPr/>
        <a:lstStyle/>
        <a:p>
          <a:endParaRPr lang="de-DE"/>
        </a:p>
      </dgm:t>
    </dgm:pt>
    <dgm:pt modelId="{7E3CA446-83F5-4296-BAAF-EF9962FC9566}" type="sibTrans" cxnId="{DAC95689-5DB2-49E9-85C6-3F839E1F54EC}">
      <dgm:prSet/>
      <dgm:spPr/>
      <dgm:t>
        <a:bodyPr/>
        <a:lstStyle/>
        <a:p>
          <a:endParaRPr lang="de-DE"/>
        </a:p>
      </dgm:t>
    </dgm:pt>
    <dgm:pt modelId="{158FC683-0EEE-46CB-B7EE-DEA9EE2E281D}" type="pres">
      <dgm:prSet presAssocID="{E55B44EC-CD04-4FDF-B06F-0AE07883EB7D}" presName="CompostProcess" presStyleCnt="0">
        <dgm:presLayoutVars>
          <dgm:dir/>
          <dgm:resizeHandles val="exact"/>
        </dgm:presLayoutVars>
      </dgm:prSet>
      <dgm:spPr/>
    </dgm:pt>
    <dgm:pt modelId="{5C442917-F300-44DA-A924-3F22DA0AAF71}" type="pres">
      <dgm:prSet presAssocID="{E55B44EC-CD04-4FDF-B06F-0AE07883EB7D}" presName="arrow" presStyleLbl="bgShp" presStyleIdx="0" presStyleCnt="1"/>
      <dgm:spPr/>
    </dgm:pt>
    <dgm:pt modelId="{14AD4DCE-CBD1-4089-9111-5BCD6B181609}" type="pres">
      <dgm:prSet presAssocID="{E55B44EC-CD04-4FDF-B06F-0AE07883EB7D}" presName="linearProcess" presStyleCnt="0"/>
      <dgm:spPr/>
    </dgm:pt>
    <dgm:pt modelId="{7CBBABF6-12FA-45C1-A2F9-63F1F3209FA8}" type="pres">
      <dgm:prSet presAssocID="{D707D289-0B54-4BB1-B822-9CAD3E6F5128}" presName="textNode" presStyleLbl="node1" presStyleIdx="0" presStyleCnt="8">
        <dgm:presLayoutVars>
          <dgm:bulletEnabled val="1"/>
        </dgm:presLayoutVars>
      </dgm:prSet>
      <dgm:spPr/>
    </dgm:pt>
    <dgm:pt modelId="{34699368-DDB8-4A4F-BC54-D023E92CBF84}" type="pres">
      <dgm:prSet presAssocID="{9C6B3519-8728-413B-A486-AA931288EBB9}" presName="sibTrans" presStyleCnt="0"/>
      <dgm:spPr/>
    </dgm:pt>
    <dgm:pt modelId="{A1B9AF37-E2B4-487C-921E-01AEEF27F154}" type="pres">
      <dgm:prSet presAssocID="{A76B383C-7C2C-4CDC-8C4B-5D2B3A7DC323}" presName="textNode" presStyleLbl="node1" presStyleIdx="1" presStyleCnt="8">
        <dgm:presLayoutVars>
          <dgm:bulletEnabled val="1"/>
        </dgm:presLayoutVars>
      </dgm:prSet>
      <dgm:spPr/>
    </dgm:pt>
    <dgm:pt modelId="{5A0BD727-1103-4470-A47C-A1B1827903CE}" type="pres">
      <dgm:prSet presAssocID="{9450F59D-C657-4CEC-9B7C-7F9174A64F05}" presName="sibTrans" presStyleCnt="0"/>
      <dgm:spPr/>
    </dgm:pt>
    <dgm:pt modelId="{3D5D0BF0-5D84-4A11-89E9-3C862D45887E}" type="pres">
      <dgm:prSet presAssocID="{A9387ED1-2DD8-485F-A8E2-8CCF82BCE79E}" presName="textNode" presStyleLbl="node1" presStyleIdx="2" presStyleCnt="8">
        <dgm:presLayoutVars>
          <dgm:bulletEnabled val="1"/>
        </dgm:presLayoutVars>
      </dgm:prSet>
      <dgm:spPr/>
    </dgm:pt>
    <dgm:pt modelId="{C13A8AEC-AAC4-442E-A92F-D4DC02E8D338}" type="pres">
      <dgm:prSet presAssocID="{6E39ABF2-F422-4DD0-986D-9423C10F1F69}" presName="sibTrans" presStyleCnt="0"/>
      <dgm:spPr/>
    </dgm:pt>
    <dgm:pt modelId="{5B5B64BF-DB5D-48EE-95FB-C31EF93D0C24}" type="pres">
      <dgm:prSet presAssocID="{B839DAF2-7B1D-4370-8EA2-DFA823DD9EA6}" presName="textNode" presStyleLbl="node1" presStyleIdx="3" presStyleCnt="8">
        <dgm:presLayoutVars>
          <dgm:bulletEnabled val="1"/>
        </dgm:presLayoutVars>
      </dgm:prSet>
      <dgm:spPr/>
    </dgm:pt>
    <dgm:pt modelId="{1B5AEEFA-D138-412A-A288-CFE8AD6A2197}" type="pres">
      <dgm:prSet presAssocID="{54C574F5-5D63-4C8B-BC38-CDE067B878EF}" presName="sibTrans" presStyleCnt="0"/>
      <dgm:spPr/>
    </dgm:pt>
    <dgm:pt modelId="{4BC53F30-CFB7-4FBA-BC5F-31D9F86E47C7}" type="pres">
      <dgm:prSet presAssocID="{4086ACA7-6824-4B7A-BE05-13F3B2DC394C}" presName="textNode" presStyleLbl="node1" presStyleIdx="4" presStyleCnt="8">
        <dgm:presLayoutVars>
          <dgm:bulletEnabled val="1"/>
        </dgm:presLayoutVars>
      </dgm:prSet>
      <dgm:spPr/>
    </dgm:pt>
    <dgm:pt modelId="{7EC4239F-3EFF-4ACD-A555-05BEC6A029EF}" type="pres">
      <dgm:prSet presAssocID="{43206F1F-B00C-4386-8A1C-8A0C35B5855E}" presName="sibTrans" presStyleCnt="0"/>
      <dgm:spPr/>
    </dgm:pt>
    <dgm:pt modelId="{4DA70BA5-148E-45C1-819D-AC39F6F7500A}" type="pres">
      <dgm:prSet presAssocID="{8C3ED482-08DF-43DB-AADD-E41A3CBB85BF}" presName="textNode" presStyleLbl="node1" presStyleIdx="5" presStyleCnt="8">
        <dgm:presLayoutVars>
          <dgm:bulletEnabled val="1"/>
        </dgm:presLayoutVars>
      </dgm:prSet>
      <dgm:spPr/>
    </dgm:pt>
    <dgm:pt modelId="{300E6843-2B3B-4559-AAA8-558323351A13}" type="pres">
      <dgm:prSet presAssocID="{B912AEE7-0EE8-4FEF-BB9C-5EC9440A1170}" presName="sibTrans" presStyleCnt="0"/>
      <dgm:spPr/>
    </dgm:pt>
    <dgm:pt modelId="{826AC87D-EC3A-42BF-ADA4-E59D192DE6E4}" type="pres">
      <dgm:prSet presAssocID="{E9E8B421-15D3-4D9A-9745-4F842884F9C9}" presName="textNode" presStyleLbl="node1" presStyleIdx="6" presStyleCnt="8">
        <dgm:presLayoutVars>
          <dgm:bulletEnabled val="1"/>
        </dgm:presLayoutVars>
      </dgm:prSet>
      <dgm:spPr/>
    </dgm:pt>
    <dgm:pt modelId="{159D7DFC-87BF-48F2-A945-123EACD424AC}" type="pres">
      <dgm:prSet presAssocID="{EA60B513-AEA4-4164-BB30-887043F87BF9}" presName="sibTrans" presStyleCnt="0"/>
      <dgm:spPr/>
    </dgm:pt>
    <dgm:pt modelId="{A74CCAA5-563C-40E0-8683-AD1BE0FCD0C1}" type="pres">
      <dgm:prSet presAssocID="{BE937AB2-D1B0-4F2C-BFBE-45F8EA1BBED1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48A41902-ADD9-4262-B31D-66D5494C11A1}" srcId="{E55B44EC-CD04-4FDF-B06F-0AE07883EB7D}" destId="{D707D289-0B54-4BB1-B822-9CAD3E6F5128}" srcOrd="0" destOrd="0" parTransId="{F6A80B44-9139-409B-8F95-69AEB957BBE1}" sibTransId="{9C6B3519-8728-413B-A486-AA931288EBB9}"/>
    <dgm:cxn modelId="{72F75814-5CE8-43F7-B856-3136BF4F6896}" type="presOf" srcId="{4086ACA7-6824-4B7A-BE05-13F3B2DC394C}" destId="{4BC53F30-CFB7-4FBA-BC5F-31D9F86E47C7}" srcOrd="0" destOrd="0" presId="urn:microsoft.com/office/officeart/2005/8/layout/hProcess9"/>
    <dgm:cxn modelId="{5910D819-073B-44A2-AD7E-8600B8EB3C36}" type="presOf" srcId="{E55B44EC-CD04-4FDF-B06F-0AE07883EB7D}" destId="{158FC683-0EEE-46CB-B7EE-DEA9EE2E281D}" srcOrd="0" destOrd="0" presId="urn:microsoft.com/office/officeart/2005/8/layout/hProcess9"/>
    <dgm:cxn modelId="{37FB7524-53A6-4FE7-955F-75C4B99F58FF}" type="presOf" srcId="{8C3ED482-08DF-43DB-AADD-E41A3CBB85BF}" destId="{4DA70BA5-148E-45C1-819D-AC39F6F7500A}" srcOrd="0" destOrd="0" presId="urn:microsoft.com/office/officeart/2005/8/layout/hProcess9"/>
    <dgm:cxn modelId="{C3FF7F2F-8D89-46CA-A720-38B77855A1F1}" srcId="{E55B44EC-CD04-4FDF-B06F-0AE07883EB7D}" destId="{8C3ED482-08DF-43DB-AADD-E41A3CBB85BF}" srcOrd="5" destOrd="0" parTransId="{16600A22-9EBF-4CFD-B76D-E978F8A13EDF}" sibTransId="{B912AEE7-0EE8-4FEF-BB9C-5EC9440A1170}"/>
    <dgm:cxn modelId="{D0A7BF44-D1A1-449F-8491-D9F665F5FB28}" srcId="{E55B44EC-CD04-4FDF-B06F-0AE07883EB7D}" destId="{A76B383C-7C2C-4CDC-8C4B-5D2B3A7DC323}" srcOrd="1" destOrd="0" parTransId="{5BF9143E-F5E7-4F18-B330-80A2C636A447}" sibTransId="{9450F59D-C657-4CEC-9B7C-7F9174A64F05}"/>
    <dgm:cxn modelId="{D0EE8C69-D202-4D06-8955-440539BA8BA6}" srcId="{E55B44EC-CD04-4FDF-B06F-0AE07883EB7D}" destId="{4086ACA7-6824-4B7A-BE05-13F3B2DC394C}" srcOrd="4" destOrd="0" parTransId="{EF5C60B4-C707-4913-B4E7-1B017B7DF086}" sibTransId="{43206F1F-B00C-4386-8A1C-8A0C35B5855E}"/>
    <dgm:cxn modelId="{7446536F-B731-4044-9A56-8364BCBBFC30}" type="presOf" srcId="{D707D289-0B54-4BB1-B822-9CAD3E6F5128}" destId="{7CBBABF6-12FA-45C1-A2F9-63F1F3209FA8}" srcOrd="0" destOrd="0" presId="urn:microsoft.com/office/officeart/2005/8/layout/hProcess9"/>
    <dgm:cxn modelId="{82FF4872-7610-4EF9-8852-AE8D13C44662}" srcId="{E55B44EC-CD04-4FDF-B06F-0AE07883EB7D}" destId="{A9387ED1-2DD8-485F-A8E2-8CCF82BCE79E}" srcOrd="2" destOrd="0" parTransId="{835647AC-3914-4943-AAE0-1454C19E9DA9}" sibTransId="{6E39ABF2-F422-4DD0-986D-9423C10F1F69}"/>
    <dgm:cxn modelId="{DAC95689-5DB2-49E9-85C6-3F839E1F54EC}" srcId="{E55B44EC-CD04-4FDF-B06F-0AE07883EB7D}" destId="{BE937AB2-D1B0-4F2C-BFBE-45F8EA1BBED1}" srcOrd="7" destOrd="0" parTransId="{D32A782A-14A4-4427-B892-F7BD6E213576}" sibTransId="{7E3CA446-83F5-4296-BAAF-EF9962FC9566}"/>
    <dgm:cxn modelId="{23B9E7AA-2D32-488A-9230-88914D3D97A4}" type="presOf" srcId="{B839DAF2-7B1D-4370-8EA2-DFA823DD9EA6}" destId="{5B5B64BF-DB5D-48EE-95FB-C31EF93D0C24}" srcOrd="0" destOrd="0" presId="urn:microsoft.com/office/officeart/2005/8/layout/hProcess9"/>
    <dgm:cxn modelId="{9EDE42B1-C408-463E-89F8-F6C842CFEE4D}" type="presOf" srcId="{A76B383C-7C2C-4CDC-8C4B-5D2B3A7DC323}" destId="{A1B9AF37-E2B4-487C-921E-01AEEF27F154}" srcOrd="0" destOrd="0" presId="urn:microsoft.com/office/officeart/2005/8/layout/hProcess9"/>
    <dgm:cxn modelId="{C9DD76CA-2C36-4141-8BF1-5EF73CD9DEED}" type="presOf" srcId="{BE937AB2-D1B0-4F2C-BFBE-45F8EA1BBED1}" destId="{A74CCAA5-563C-40E0-8683-AD1BE0FCD0C1}" srcOrd="0" destOrd="0" presId="urn:microsoft.com/office/officeart/2005/8/layout/hProcess9"/>
    <dgm:cxn modelId="{B5CAB2CC-D79A-463F-8ED2-5B8731257BF4}" srcId="{E55B44EC-CD04-4FDF-B06F-0AE07883EB7D}" destId="{E9E8B421-15D3-4D9A-9745-4F842884F9C9}" srcOrd="6" destOrd="0" parTransId="{CB81A48E-00C0-4159-AFE4-7CB3FBBFE671}" sibTransId="{EA60B513-AEA4-4164-BB30-887043F87BF9}"/>
    <dgm:cxn modelId="{37E405CF-118C-47DA-A47C-009BC7F56210}" srcId="{E55B44EC-CD04-4FDF-B06F-0AE07883EB7D}" destId="{B839DAF2-7B1D-4370-8EA2-DFA823DD9EA6}" srcOrd="3" destOrd="0" parTransId="{5FA769E0-6432-46ED-9E82-9F33A9CC108A}" sibTransId="{54C574F5-5D63-4C8B-BC38-CDE067B878EF}"/>
    <dgm:cxn modelId="{4B4415D0-E0B2-4278-BE5D-6708797863EB}" type="presOf" srcId="{A9387ED1-2DD8-485F-A8E2-8CCF82BCE79E}" destId="{3D5D0BF0-5D84-4A11-89E9-3C862D45887E}" srcOrd="0" destOrd="0" presId="urn:microsoft.com/office/officeart/2005/8/layout/hProcess9"/>
    <dgm:cxn modelId="{CF6119F9-63A6-4203-91DB-77F5E91FC023}" type="presOf" srcId="{E9E8B421-15D3-4D9A-9745-4F842884F9C9}" destId="{826AC87D-EC3A-42BF-ADA4-E59D192DE6E4}" srcOrd="0" destOrd="0" presId="urn:microsoft.com/office/officeart/2005/8/layout/hProcess9"/>
    <dgm:cxn modelId="{CCE3DB7D-24B9-44D9-AD93-5CD5C174272E}" type="presParOf" srcId="{158FC683-0EEE-46CB-B7EE-DEA9EE2E281D}" destId="{5C442917-F300-44DA-A924-3F22DA0AAF71}" srcOrd="0" destOrd="0" presId="urn:microsoft.com/office/officeart/2005/8/layout/hProcess9"/>
    <dgm:cxn modelId="{8FD56DAD-D759-41C7-A66B-4D7EFF6E979A}" type="presParOf" srcId="{158FC683-0EEE-46CB-B7EE-DEA9EE2E281D}" destId="{14AD4DCE-CBD1-4089-9111-5BCD6B181609}" srcOrd="1" destOrd="0" presId="urn:microsoft.com/office/officeart/2005/8/layout/hProcess9"/>
    <dgm:cxn modelId="{CD72F775-3167-4D61-9690-EFFAE694E238}" type="presParOf" srcId="{14AD4DCE-CBD1-4089-9111-5BCD6B181609}" destId="{7CBBABF6-12FA-45C1-A2F9-63F1F3209FA8}" srcOrd="0" destOrd="0" presId="urn:microsoft.com/office/officeart/2005/8/layout/hProcess9"/>
    <dgm:cxn modelId="{5FB2EBE7-CCD2-4FB6-9BAF-D4E242275FD9}" type="presParOf" srcId="{14AD4DCE-CBD1-4089-9111-5BCD6B181609}" destId="{34699368-DDB8-4A4F-BC54-D023E92CBF84}" srcOrd="1" destOrd="0" presId="urn:microsoft.com/office/officeart/2005/8/layout/hProcess9"/>
    <dgm:cxn modelId="{38DF52A4-242E-464C-A352-F264A9D7A781}" type="presParOf" srcId="{14AD4DCE-CBD1-4089-9111-5BCD6B181609}" destId="{A1B9AF37-E2B4-487C-921E-01AEEF27F154}" srcOrd="2" destOrd="0" presId="urn:microsoft.com/office/officeart/2005/8/layout/hProcess9"/>
    <dgm:cxn modelId="{D30428F4-534E-49F9-9E73-177F0CE1A825}" type="presParOf" srcId="{14AD4DCE-CBD1-4089-9111-5BCD6B181609}" destId="{5A0BD727-1103-4470-A47C-A1B1827903CE}" srcOrd="3" destOrd="0" presId="urn:microsoft.com/office/officeart/2005/8/layout/hProcess9"/>
    <dgm:cxn modelId="{10E56BE0-0EE3-4598-AE6E-928B74B6CD84}" type="presParOf" srcId="{14AD4DCE-CBD1-4089-9111-5BCD6B181609}" destId="{3D5D0BF0-5D84-4A11-89E9-3C862D45887E}" srcOrd="4" destOrd="0" presId="urn:microsoft.com/office/officeart/2005/8/layout/hProcess9"/>
    <dgm:cxn modelId="{7B91A1B9-9AB3-4113-83AB-5A327D54AA12}" type="presParOf" srcId="{14AD4DCE-CBD1-4089-9111-5BCD6B181609}" destId="{C13A8AEC-AAC4-442E-A92F-D4DC02E8D338}" srcOrd="5" destOrd="0" presId="urn:microsoft.com/office/officeart/2005/8/layout/hProcess9"/>
    <dgm:cxn modelId="{4FDAAF06-6CC8-47AD-9CB4-6BA3A4F3537F}" type="presParOf" srcId="{14AD4DCE-CBD1-4089-9111-5BCD6B181609}" destId="{5B5B64BF-DB5D-48EE-95FB-C31EF93D0C24}" srcOrd="6" destOrd="0" presId="urn:microsoft.com/office/officeart/2005/8/layout/hProcess9"/>
    <dgm:cxn modelId="{F4D78130-470A-4F13-9088-DF4D7E447CEC}" type="presParOf" srcId="{14AD4DCE-CBD1-4089-9111-5BCD6B181609}" destId="{1B5AEEFA-D138-412A-A288-CFE8AD6A2197}" srcOrd="7" destOrd="0" presId="urn:microsoft.com/office/officeart/2005/8/layout/hProcess9"/>
    <dgm:cxn modelId="{905211E5-D4E6-4FD4-AB3A-0120EAC32356}" type="presParOf" srcId="{14AD4DCE-CBD1-4089-9111-5BCD6B181609}" destId="{4BC53F30-CFB7-4FBA-BC5F-31D9F86E47C7}" srcOrd="8" destOrd="0" presId="urn:microsoft.com/office/officeart/2005/8/layout/hProcess9"/>
    <dgm:cxn modelId="{9585DE19-F969-4177-9ADE-140B01AD0BAC}" type="presParOf" srcId="{14AD4DCE-CBD1-4089-9111-5BCD6B181609}" destId="{7EC4239F-3EFF-4ACD-A555-05BEC6A029EF}" srcOrd="9" destOrd="0" presId="urn:microsoft.com/office/officeart/2005/8/layout/hProcess9"/>
    <dgm:cxn modelId="{08CECED6-3FD8-48B1-AE9C-70DE2CAA4902}" type="presParOf" srcId="{14AD4DCE-CBD1-4089-9111-5BCD6B181609}" destId="{4DA70BA5-148E-45C1-819D-AC39F6F7500A}" srcOrd="10" destOrd="0" presId="urn:microsoft.com/office/officeart/2005/8/layout/hProcess9"/>
    <dgm:cxn modelId="{D07E4A52-EBE5-48E8-A2AA-B0E01CBC2290}" type="presParOf" srcId="{14AD4DCE-CBD1-4089-9111-5BCD6B181609}" destId="{300E6843-2B3B-4559-AAA8-558323351A13}" srcOrd="11" destOrd="0" presId="urn:microsoft.com/office/officeart/2005/8/layout/hProcess9"/>
    <dgm:cxn modelId="{229B9543-94C5-4CFA-BE4B-891086F6190A}" type="presParOf" srcId="{14AD4DCE-CBD1-4089-9111-5BCD6B181609}" destId="{826AC87D-EC3A-42BF-ADA4-E59D192DE6E4}" srcOrd="12" destOrd="0" presId="urn:microsoft.com/office/officeart/2005/8/layout/hProcess9"/>
    <dgm:cxn modelId="{C14CE7C4-867E-4CAB-9F33-5DA72DFBB178}" type="presParOf" srcId="{14AD4DCE-CBD1-4089-9111-5BCD6B181609}" destId="{159D7DFC-87BF-48F2-A945-123EACD424AC}" srcOrd="13" destOrd="0" presId="urn:microsoft.com/office/officeart/2005/8/layout/hProcess9"/>
    <dgm:cxn modelId="{A5D8D702-8257-4F1E-825D-86471B4BF418}" type="presParOf" srcId="{14AD4DCE-CBD1-4089-9111-5BCD6B181609}" destId="{A74CCAA5-563C-40E0-8683-AD1BE0FCD0C1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B44EC-CD04-4FDF-B06F-0AE07883EB7D}" type="doc">
      <dgm:prSet loTypeId="urn:microsoft.com/office/officeart/2005/8/layout/process5" loCatId="process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D707D289-0B54-4BB1-B822-9CAD3E6F5128}">
      <dgm:prSet phldrT="[Text]"/>
      <dgm:spPr/>
      <dgm:t>
        <a:bodyPr/>
        <a:lstStyle/>
        <a:p>
          <a:r>
            <a:rPr lang="de-DE"/>
            <a:t>Seifen</a:t>
          </a:r>
        </a:p>
      </dgm:t>
    </dgm:pt>
    <dgm:pt modelId="{F6A80B44-9139-409B-8F95-69AEB957BBE1}" type="parTrans" cxnId="{48A41902-ADD9-4262-B31D-66D5494C11A1}">
      <dgm:prSet/>
      <dgm:spPr/>
      <dgm:t>
        <a:bodyPr/>
        <a:lstStyle/>
        <a:p>
          <a:endParaRPr lang="de-DE"/>
        </a:p>
      </dgm:t>
    </dgm:pt>
    <dgm:pt modelId="{9C6B3519-8728-413B-A486-AA931288EBB9}" type="sibTrans" cxnId="{48A41902-ADD9-4262-B31D-66D5494C11A1}">
      <dgm:prSet/>
      <dgm:spPr/>
      <dgm:t>
        <a:bodyPr/>
        <a:lstStyle/>
        <a:p>
          <a:endParaRPr lang="de-DE"/>
        </a:p>
      </dgm:t>
    </dgm:pt>
    <dgm:pt modelId="{A76B383C-7C2C-4CDC-8C4B-5D2B3A7DC323}">
      <dgm:prSet phldrT="[Text]"/>
      <dgm:spPr/>
      <dgm:t>
        <a:bodyPr/>
        <a:lstStyle/>
        <a:p>
          <a:r>
            <a:rPr lang="de-DE"/>
            <a:t>Montage</a:t>
          </a:r>
        </a:p>
      </dgm:t>
    </dgm:pt>
    <dgm:pt modelId="{5BF9143E-F5E7-4F18-B330-80A2C636A447}" type="parTrans" cxnId="{D0A7BF44-D1A1-449F-8491-D9F665F5FB28}">
      <dgm:prSet/>
      <dgm:spPr/>
      <dgm:t>
        <a:bodyPr/>
        <a:lstStyle/>
        <a:p>
          <a:endParaRPr lang="de-DE"/>
        </a:p>
      </dgm:t>
    </dgm:pt>
    <dgm:pt modelId="{9450F59D-C657-4CEC-9B7C-7F9174A64F05}" type="sibTrans" cxnId="{D0A7BF44-D1A1-449F-8491-D9F665F5FB28}">
      <dgm:prSet/>
      <dgm:spPr/>
      <dgm:t>
        <a:bodyPr/>
        <a:lstStyle/>
        <a:p>
          <a:endParaRPr lang="de-DE"/>
        </a:p>
      </dgm:t>
    </dgm:pt>
    <dgm:pt modelId="{A9387ED1-2DD8-485F-A8E2-8CCF82BCE79E}">
      <dgm:prSet phldrT="[Text]"/>
      <dgm:spPr/>
      <dgm:t>
        <a:bodyPr/>
        <a:lstStyle/>
        <a:p>
          <a:r>
            <a:rPr lang="de-DE"/>
            <a:t>Füllglocke</a:t>
          </a:r>
        </a:p>
      </dgm:t>
    </dgm:pt>
    <dgm:pt modelId="{835647AC-3914-4943-AAE0-1454C19E9DA9}" type="parTrans" cxnId="{82FF4872-7610-4EF9-8852-AE8D13C44662}">
      <dgm:prSet/>
      <dgm:spPr/>
      <dgm:t>
        <a:bodyPr/>
        <a:lstStyle/>
        <a:p>
          <a:endParaRPr lang="de-DE"/>
        </a:p>
      </dgm:t>
    </dgm:pt>
    <dgm:pt modelId="{6E39ABF2-F422-4DD0-986D-9423C10F1F69}" type="sibTrans" cxnId="{82FF4872-7610-4EF9-8852-AE8D13C44662}">
      <dgm:prSet/>
      <dgm:spPr/>
      <dgm:t>
        <a:bodyPr/>
        <a:lstStyle/>
        <a:p>
          <a:endParaRPr lang="de-DE"/>
        </a:p>
      </dgm:t>
    </dgm:pt>
    <dgm:pt modelId="{B839DAF2-7B1D-4370-8EA2-DFA823DD9EA6}">
      <dgm:prSet phldrT="[Text]"/>
      <dgm:spPr/>
      <dgm:t>
        <a:bodyPr/>
        <a:lstStyle/>
        <a:p>
          <a:r>
            <a:rPr lang="de-DE"/>
            <a:t>TU/TG</a:t>
          </a:r>
        </a:p>
      </dgm:t>
    </dgm:pt>
    <dgm:pt modelId="{5FA769E0-6432-46ED-9E82-9F33A9CC108A}" type="parTrans" cxnId="{37E405CF-118C-47DA-A47C-009BC7F56210}">
      <dgm:prSet/>
      <dgm:spPr/>
      <dgm:t>
        <a:bodyPr/>
        <a:lstStyle/>
        <a:p>
          <a:endParaRPr lang="de-DE"/>
        </a:p>
      </dgm:t>
    </dgm:pt>
    <dgm:pt modelId="{54C574F5-5D63-4C8B-BC38-CDE067B878EF}" type="sibTrans" cxnId="{37E405CF-118C-47DA-A47C-009BC7F56210}">
      <dgm:prSet/>
      <dgm:spPr/>
      <dgm:t>
        <a:bodyPr/>
        <a:lstStyle/>
        <a:p>
          <a:endParaRPr lang="de-DE"/>
        </a:p>
      </dgm:t>
    </dgm:pt>
    <dgm:pt modelId="{4086ACA7-6824-4B7A-BE05-13F3B2DC394C}">
      <dgm:prSet phldrT="[Text]"/>
      <dgm:spPr/>
      <dgm:t>
        <a:bodyPr/>
        <a:lstStyle/>
        <a:p>
          <a:r>
            <a:rPr lang="de-DE"/>
            <a:t>TB</a:t>
          </a:r>
        </a:p>
      </dgm:t>
    </dgm:pt>
    <dgm:pt modelId="{EF5C60B4-C707-4913-B4E7-1B017B7DF086}" type="parTrans" cxnId="{D0EE8C69-D202-4D06-8955-440539BA8BA6}">
      <dgm:prSet/>
      <dgm:spPr/>
      <dgm:t>
        <a:bodyPr/>
        <a:lstStyle/>
        <a:p>
          <a:endParaRPr lang="de-DE"/>
        </a:p>
      </dgm:t>
    </dgm:pt>
    <dgm:pt modelId="{43206F1F-B00C-4386-8A1C-8A0C35B5855E}" type="sibTrans" cxnId="{D0EE8C69-D202-4D06-8955-440539BA8BA6}">
      <dgm:prSet/>
      <dgm:spPr/>
      <dgm:t>
        <a:bodyPr/>
        <a:lstStyle/>
        <a:p>
          <a:endParaRPr lang="de-DE"/>
        </a:p>
      </dgm:t>
    </dgm:pt>
    <dgm:pt modelId="{8C3ED482-08DF-43DB-AADD-E41A3CBB85BF}">
      <dgm:prSet phldrT="[Text]"/>
      <dgm:spPr/>
      <dgm:t>
        <a:bodyPr/>
        <a:lstStyle/>
        <a:p>
          <a:r>
            <a:rPr lang="de-DE"/>
            <a:t>Markierung</a:t>
          </a:r>
        </a:p>
      </dgm:t>
    </dgm:pt>
    <dgm:pt modelId="{16600A22-9EBF-4CFD-B76D-E978F8A13EDF}" type="parTrans" cxnId="{C3FF7F2F-8D89-46CA-A720-38B77855A1F1}">
      <dgm:prSet/>
      <dgm:spPr/>
      <dgm:t>
        <a:bodyPr/>
        <a:lstStyle/>
        <a:p>
          <a:endParaRPr lang="de-DE"/>
        </a:p>
      </dgm:t>
    </dgm:pt>
    <dgm:pt modelId="{B912AEE7-0EE8-4FEF-BB9C-5EC9440A1170}" type="sibTrans" cxnId="{C3FF7F2F-8D89-46CA-A720-38B77855A1F1}">
      <dgm:prSet/>
      <dgm:spPr/>
      <dgm:t>
        <a:bodyPr/>
        <a:lstStyle/>
        <a:p>
          <a:endParaRPr lang="de-DE"/>
        </a:p>
      </dgm:t>
    </dgm:pt>
    <dgm:pt modelId="{E9E8B421-15D3-4D9A-9745-4F842884F9C9}">
      <dgm:prSet phldrT="[Text]"/>
      <dgm:spPr/>
      <dgm:t>
        <a:bodyPr/>
        <a:lstStyle/>
        <a:p>
          <a:r>
            <a:rPr lang="de-DE"/>
            <a:t>Demontage</a:t>
          </a:r>
        </a:p>
      </dgm:t>
    </dgm:pt>
    <dgm:pt modelId="{CB81A48E-00C0-4159-AFE4-7CB3FBBFE671}" type="parTrans" cxnId="{B5CAB2CC-D79A-463F-8ED2-5B8731257BF4}">
      <dgm:prSet/>
      <dgm:spPr/>
      <dgm:t>
        <a:bodyPr/>
        <a:lstStyle/>
        <a:p>
          <a:endParaRPr lang="de-DE"/>
        </a:p>
      </dgm:t>
    </dgm:pt>
    <dgm:pt modelId="{EA60B513-AEA4-4164-BB30-887043F87BF9}" type="sibTrans" cxnId="{B5CAB2CC-D79A-463F-8ED2-5B8731257BF4}">
      <dgm:prSet/>
      <dgm:spPr/>
      <dgm:t>
        <a:bodyPr/>
        <a:lstStyle/>
        <a:p>
          <a:endParaRPr lang="de-DE"/>
        </a:p>
      </dgm:t>
    </dgm:pt>
    <dgm:pt modelId="{BE937AB2-D1B0-4F2C-BFBE-45F8EA1BBED1}">
      <dgm:prSet phldrT="[Text]"/>
      <dgm:spPr/>
      <dgm:t>
        <a:bodyPr/>
        <a:lstStyle/>
        <a:p>
          <a:r>
            <a:rPr lang="de-DE"/>
            <a:t>Sortieren</a:t>
          </a:r>
        </a:p>
      </dgm:t>
    </dgm:pt>
    <dgm:pt modelId="{D32A782A-14A4-4427-B892-F7BD6E213576}" type="parTrans" cxnId="{DAC95689-5DB2-49E9-85C6-3F839E1F54EC}">
      <dgm:prSet/>
      <dgm:spPr/>
      <dgm:t>
        <a:bodyPr/>
        <a:lstStyle/>
        <a:p>
          <a:endParaRPr lang="de-DE"/>
        </a:p>
      </dgm:t>
    </dgm:pt>
    <dgm:pt modelId="{7E3CA446-83F5-4296-BAAF-EF9962FC9566}" type="sibTrans" cxnId="{DAC95689-5DB2-49E9-85C6-3F839E1F54EC}">
      <dgm:prSet/>
      <dgm:spPr/>
      <dgm:t>
        <a:bodyPr/>
        <a:lstStyle/>
        <a:p>
          <a:endParaRPr lang="de-DE"/>
        </a:p>
      </dgm:t>
    </dgm:pt>
    <dgm:pt modelId="{3BB88905-D9AA-4F52-8363-F1E5D5F89BE6}" type="pres">
      <dgm:prSet presAssocID="{E55B44EC-CD04-4FDF-B06F-0AE07883EB7D}" presName="diagram" presStyleCnt="0">
        <dgm:presLayoutVars>
          <dgm:dir/>
          <dgm:resizeHandles val="exact"/>
        </dgm:presLayoutVars>
      </dgm:prSet>
      <dgm:spPr/>
    </dgm:pt>
    <dgm:pt modelId="{BFC07BB8-2700-45D6-9AA0-40DE722E6693}" type="pres">
      <dgm:prSet presAssocID="{D707D289-0B54-4BB1-B822-9CAD3E6F5128}" presName="node" presStyleLbl="node1" presStyleIdx="0" presStyleCnt="8">
        <dgm:presLayoutVars>
          <dgm:bulletEnabled val="1"/>
        </dgm:presLayoutVars>
      </dgm:prSet>
      <dgm:spPr/>
    </dgm:pt>
    <dgm:pt modelId="{021A4BD8-2F75-4988-B287-FED040A9AEC4}" type="pres">
      <dgm:prSet presAssocID="{9C6B3519-8728-413B-A486-AA931288EBB9}" presName="sibTrans" presStyleLbl="sibTrans2D1" presStyleIdx="0" presStyleCnt="7"/>
      <dgm:spPr/>
    </dgm:pt>
    <dgm:pt modelId="{713D3CD4-E9B0-4242-8DC3-FC58895C7576}" type="pres">
      <dgm:prSet presAssocID="{9C6B3519-8728-413B-A486-AA931288EBB9}" presName="connectorText" presStyleLbl="sibTrans2D1" presStyleIdx="0" presStyleCnt="7"/>
      <dgm:spPr/>
    </dgm:pt>
    <dgm:pt modelId="{9EAF740B-5558-485D-B846-366F1A6BB1FB}" type="pres">
      <dgm:prSet presAssocID="{A76B383C-7C2C-4CDC-8C4B-5D2B3A7DC323}" presName="node" presStyleLbl="node1" presStyleIdx="1" presStyleCnt="8">
        <dgm:presLayoutVars>
          <dgm:bulletEnabled val="1"/>
        </dgm:presLayoutVars>
      </dgm:prSet>
      <dgm:spPr/>
    </dgm:pt>
    <dgm:pt modelId="{F07C1715-663D-4D66-9E8E-2D7046DDD718}" type="pres">
      <dgm:prSet presAssocID="{9450F59D-C657-4CEC-9B7C-7F9174A64F05}" presName="sibTrans" presStyleLbl="sibTrans2D1" presStyleIdx="1" presStyleCnt="7"/>
      <dgm:spPr/>
    </dgm:pt>
    <dgm:pt modelId="{0718ED3F-C708-4547-B47D-8BE162CF5B1F}" type="pres">
      <dgm:prSet presAssocID="{9450F59D-C657-4CEC-9B7C-7F9174A64F05}" presName="connectorText" presStyleLbl="sibTrans2D1" presStyleIdx="1" presStyleCnt="7"/>
      <dgm:spPr/>
    </dgm:pt>
    <dgm:pt modelId="{682D4EFB-27DB-4744-8781-CD9023CE44AC}" type="pres">
      <dgm:prSet presAssocID="{A9387ED1-2DD8-485F-A8E2-8CCF82BCE79E}" presName="node" presStyleLbl="node1" presStyleIdx="2" presStyleCnt="8">
        <dgm:presLayoutVars>
          <dgm:bulletEnabled val="1"/>
        </dgm:presLayoutVars>
      </dgm:prSet>
      <dgm:spPr/>
    </dgm:pt>
    <dgm:pt modelId="{C067BACE-24F5-4DE9-A01F-7FAECCEA8A19}" type="pres">
      <dgm:prSet presAssocID="{6E39ABF2-F422-4DD0-986D-9423C10F1F69}" presName="sibTrans" presStyleLbl="sibTrans2D1" presStyleIdx="2" presStyleCnt="7"/>
      <dgm:spPr/>
    </dgm:pt>
    <dgm:pt modelId="{76CDFC19-E8F4-4F32-AE44-27DCB932B203}" type="pres">
      <dgm:prSet presAssocID="{6E39ABF2-F422-4DD0-986D-9423C10F1F69}" presName="connectorText" presStyleLbl="sibTrans2D1" presStyleIdx="2" presStyleCnt="7"/>
      <dgm:spPr/>
    </dgm:pt>
    <dgm:pt modelId="{E0AB225D-80AF-4F0D-9B88-F0104369810A}" type="pres">
      <dgm:prSet presAssocID="{B839DAF2-7B1D-4370-8EA2-DFA823DD9EA6}" presName="node" presStyleLbl="node1" presStyleIdx="3" presStyleCnt="8">
        <dgm:presLayoutVars>
          <dgm:bulletEnabled val="1"/>
        </dgm:presLayoutVars>
      </dgm:prSet>
      <dgm:spPr/>
    </dgm:pt>
    <dgm:pt modelId="{F8F85E11-93AA-4138-BD81-5649C5FADB8D}" type="pres">
      <dgm:prSet presAssocID="{54C574F5-5D63-4C8B-BC38-CDE067B878EF}" presName="sibTrans" presStyleLbl="sibTrans2D1" presStyleIdx="3" presStyleCnt="7"/>
      <dgm:spPr/>
    </dgm:pt>
    <dgm:pt modelId="{15E87F2E-D69F-49FC-9E8E-BA1B2C8F1B1E}" type="pres">
      <dgm:prSet presAssocID="{54C574F5-5D63-4C8B-BC38-CDE067B878EF}" presName="connectorText" presStyleLbl="sibTrans2D1" presStyleIdx="3" presStyleCnt="7"/>
      <dgm:spPr/>
    </dgm:pt>
    <dgm:pt modelId="{5CC8693D-B48F-4A39-B0C7-F6D3E6C5175B}" type="pres">
      <dgm:prSet presAssocID="{4086ACA7-6824-4B7A-BE05-13F3B2DC394C}" presName="node" presStyleLbl="node1" presStyleIdx="4" presStyleCnt="8">
        <dgm:presLayoutVars>
          <dgm:bulletEnabled val="1"/>
        </dgm:presLayoutVars>
      </dgm:prSet>
      <dgm:spPr/>
    </dgm:pt>
    <dgm:pt modelId="{AE92CE7E-8F13-4BB5-B480-199C79370C7D}" type="pres">
      <dgm:prSet presAssocID="{43206F1F-B00C-4386-8A1C-8A0C35B5855E}" presName="sibTrans" presStyleLbl="sibTrans2D1" presStyleIdx="4" presStyleCnt="7"/>
      <dgm:spPr/>
    </dgm:pt>
    <dgm:pt modelId="{26BEA1B6-0192-4A71-819E-1DA326C03792}" type="pres">
      <dgm:prSet presAssocID="{43206F1F-B00C-4386-8A1C-8A0C35B5855E}" presName="connectorText" presStyleLbl="sibTrans2D1" presStyleIdx="4" presStyleCnt="7"/>
      <dgm:spPr/>
    </dgm:pt>
    <dgm:pt modelId="{E40FCF3A-C066-4F4F-B800-021460CEE497}" type="pres">
      <dgm:prSet presAssocID="{8C3ED482-08DF-43DB-AADD-E41A3CBB85BF}" presName="node" presStyleLbl="node1" presStyleIdx="5" presStyleCnt="8">
        <dgm:presLayoutVars>
          <dgm:bulletEnabled val="1"/>
        </dgm:presLayoutVars>
      </dgm:prSet>
      <dgm:spPr/>
    </dgm:pt>
    <dgm:pt modelId="{1CF3DD08-B652-4227-A086-2035F9648B70}" type="pres">
      <dgm:prSet presAssocID="{B912AEE7-0EE8-4FEF-BB9C-5EC9440A1170}" presName="sibTrans" presStyleLbl="sibTrans2D1" presStyleIdx="5" presStyleCnt="7"/>
      <dgm:spPr/>
    </dgm:pt>
    <dgm:pt modelId="{03997C38-A946-43D2-AEAD-8B71AA2E5379}" type="pres">
      <dgm:prSet presAssocID="{B912AEE7-0EE8-4FEF-BB9C-5EC9440A1170}" presName="connectorText" presStyleLbl="sibTrans2D1" presStyleIdx="5" presStyleCnt="7"/>
      <dgm:spPr/>
    </dgm:pt>
    <dgm:pt modelId="{7BE0AFC5-F378-488E-8F49-29ADECC99FA9}" type="pres">
      <dgm:prSet presAssocID="{E9E8B421-15D3-4D9A-9745-4F842884F9C9}" presName="node" presStyleLbl="node1" presStyleIdx="6" presStyleCnt="8">
        <dgm:presLayoutVars>
          <dgm:bulletEnabled val="1"/>
        </dgm:presLayoutVars>
      </dgm:prSet>
      <dgm:spPr/>
    </dgm:pt>
    <dgm:pt modelId="{FD8810F7-3401-4D5D-B66A-80AA2A4A3974}" type="pres">
      <dgm:prSet presAssocID="{EA60B513-AEA4-4164-BB30-887043F87BF9}" presName="sibTrans" presStyleLbl="sibTrans2D1" presStyleIdx="6" presStyleCnt="7"/>
      <dgm:spPr/>
    </dgm:pt>
    <dgm:pt modelId="{E08400F0-CD8E-4C60-BF12-56B927CA559C}" type="pres">
      <dgm:prSet presAssocID="{EA60B513-AEA4-4164-BB30-887043F87BF9}" presName="connectorText" presStyleLbl="sibTrans2D1" presStyleIdx="6" presStyleCnt="7"/>
      <dgm:spPr/>
    </dgm:pt>
    <dgm:pt modelId="{B4414A54-9FBF-499F-B8A4-45613B48E9F7}" type="pres">
      <dgm:prSet presAssocID="{BE937AB2-D1B0-4F2C-BFBE-45F8EA1BBED1}" presName="node" presStyleLbl="node1" presStyleIdx="7" presStyleCnt="8">
        <dgm:presLayoutVars>
          <dgm:bulletEnabled val="1"/>
        </dgm:presLayoutVars>
      </dgm:prSet>
      <dgm:spPr/>
    </dgm:pt>
  </dgm:ptLst>
  <dgm:cxnLst>
    <dgm:cxn modelId="{08D71A00-509A-472F-AA7E-29CA5E46AFB0}" type="presOf" srcId="{43206F1F-B00C-4386-8A1C-8A0C35B5855E}" destId="{AE92CE7E-8F13-4BB5-B480-199C79370C7D}" srcOrd="0" destOrd="0" presId="urn:microsoft.com/office/officeart/2005/8/layout/process5"/>
    <dgm:cxn modelId="{EBC9F801-8FC1-4996-A18B-1EEB7839FBDD}" type="presOf" srcId="{BE937AB2-D1B0-4F2C-BFBE-45F8EA1BBED1}" destId="{B4414A54-9FBF-499F-B8A4-45613B48E9F7}" srcOrd="0" destOrd="0" presId="urn:microsoft.com/office/officeart/2005/8/layout/process5"/>
    <dgm:cxn modelId="{48A41902-ADD9-4262-B31D-66D5494C11A1}" srcId="{E55B44EC-CD04-4FDF-B06F-0AE07883EB7D}" destId="{D707D289-0B54-4BB1-B822-9CAD3E6F5128}" srcOrd="0" destOrd="0" parTransId="{F6A80B44-9139-409B-8F95-69AEB957BBE1}" sibTransId="{9C6B3519-8728-413B-A486-AA931288EBB9}"/>
    <dgm:cxn modelId="{EA17EB02-44A9-4F1A-8538-1D018A7A7161}" type="presOf" srcId="{9450F59D-C657-4CEC-9B7C-7F9174A64F05}" destId="{0718ED3F-C708-4547-B47D-8BE162CF5B1F}" srcOrd="1" destOrd="0" presId="urn:microsoft.com/office/officeart/2005/8/layout/process5"/>
    <dgm:cxn modelId="{97988C0C-F737-427E-AA85-0CB78FEB9417}" type="presOf" srcId="{8C3ED482-08DF-43DB-AADD-E41A3CBB85BF}" destId="{E40FCF3A-C066-4F4F-B800-021460CEE497}" srcOrd="0" destOrd="0" presId="urn:microsoft.com/office/officeart/2005/8/layout/process5"/>
    <dgm:cxn modelId="{30174925-B66B-48D2-8824-0DCE909C6751}" type="presOf" srcId="{B912AEE7-0EE8-4FEF-BB9C-5EC9440A1170}" destId="{1CF3DD08-B652-4227-A086-2035F9648B70}" srcOrd="0" destOrd="0" presId="urn:microsoft.com/office/officeart/2005/8/layout/process5"/>
    <dgm:cxn modelId="{2A0E712A-39CE-4C10-8BB7-7777A0C61A10}" type="presOf" srcId="{A9387ED1-2DD8-485F-A8E2-8CCF82BCE79E}" destId="{682D4EFB-27DB-4744-8781-CD9023CE44AC}" srcOrd="0" destOrd="0" presId="urn:microsoft.com/office/officeart/2005/8/layout/process5"/>
    <dgm:cxn modelId="{C3FF7F2F-8D89-46CA-A720-38B77855A1F1}" srcId="{E55B44EC-CD04-4FDF-B06F-0AE07883EB7D}" destId="{8C3ED482-08DF-43DB-AADD-E41A3CBB85BF}" srcOrd="5" destOrd="0" parTransId="{16600A22-9EBF-4CFD-B76D-E978F8A13EDF}" sibTransId="{B912AEE7-0EE8-4FEF-BB9C-5EC9440A1170}"/>
    <dgm:cxn modelId="{D04B4630-19F7-4CAC-9818-F3D090A2F0D6}" type="presOf" srcId="{9450F59D-C657-4CEC-9B7C-7F9174A64F05}" destId="{F07C1715-663D-4D66-9E8E-2D7046DDD718}" srcOrd="0" destOrd="0" presId="urn:microsoft.com/office/officeart/2005/8/layout/process5"/>
    <dgm:cxn modelId="{E6B7D05C-D546-4697-A342-58ACC0F297CB}" type="presOf" srcId="{A76B383C-7C2C-4CDC-8C4B-5D2B3A7DC323}" destId="{9EAF740B-5558-485D-B846-366F1A6BB1FB}" srcOrd="0" destOrd="0" presId="urn:microsoft.com/office/officeart/2005/8/layout/process5"/>
    <dgm:cxn modelId="{D0A7BF44-D1A1-449F-8491-D9F665F5FB28}" srcId="{E55B44EC-CD04-4FDF-B06F-0AE07883EB7D}" destId="{A76B383C-7C2C-4CDC-8C4B-5D2B3A7DC323}" srcOrd="1" destOrd="0" parTransId="{5BF9143E-F5E7-4F18-B330-80A2C636A447}" sibTransId="{9450F59D-C657-4CEC-9B7C-7F9174A64F05}"/>
    <dgm:cxn modelId="{D0EE8C69-D202-4D06-8955-440539BA8BA6}" srcId="{E55B44EC-CD04-4FDF-B06F-0AE07883EB7D}" destId="{4086ACA7-6824-4B7A-BE05-13F3B2DC394C}" srcOrd="4" destOrd="0" parTransId="{EF5C60B4-C707-4913-B4E7-1B017B7DF086}" sibTransId="{43206F1F-B00C-4386-8A1C-8A0C35B5855E}"/>
    <dgm:cxn modelId="{F52A034A-ECF8-4D48-9F9C-4DFBC97FD022}" type="presOf" srcId="{43206F1F-B00C-4386-8A1C-8A0C35B5855E}" destId="{26BEA1B6-0192-4A71-819E-1DA326C03792}" srcOrd="1" destOrd="0" presId="urn:microsoft.com/office/officeart/2005/8/layout/process5"/>
    <dgm:cxn modelId="{82FF4872-7610-4EF9-8852-AE8D13C44662}" srcId="{E55B44EC-CD04-4FDF-B06F-0AE07883EB7D}" destId="{A9387ED1-2DD8-485F-A8E2-8CCF82BCE79E}" srcOrd="2" destOrd="0" parTransId="{835647AC-3914-4943-AAE0-1454C19E9DA9}" sibTransId="{6E39ABF2-F422-4DD0-986D-9423C10F1F69}"/>
    <dgm:cxn modelId="{94DABF53-3558-40AF-A6C4-747FAF873B09}" type="presOf" srcId="{54C574F5-5D63-4C8B-BC38-CDE067B878EF}" destId="{F8F85E11-93AA-4138-BD81-5649C5FADB8D}" srcOrd="0" destOrd="0" presId="urn:microsoft.com/office/officeart/2005/8/layout/process5"/>
    <dgm:cxn modelId="{4B014855-8B56-4F33-917A-49B2CB043F0F}" type="presOf" srcId="{4086ACA7-6824-4B7A-BE05-13F3B2DC394C}" destId="{5CC8693D-B48F-4A39-B0C7-F6D3E6C5175B}" srcOrd="0" destOrd="0" presId="urn:microsoft.com/office/officeart/2005/8/layout/process5"/>
    <dgm:cxn modelId="{30049C84-EC1E-4E4C-BC51-9159E0F969A7}" type="presOf" srcId="{E55B44EC-CD04-4FDF-B06F-0AE07883EB7D}" destId="{3BB88905-D9AA-4F52-8363-F1E5D5F89BE6}" srcOrd="0" destOrd="0" presId="urn:microsoft.com/office/officeart/2005/8/layout/process5"/>
    <dgm:cxn modelId="{DAC95689-5DB2-49E9-85C6-3F839E1F54EC}" srcId="{E55B44EC-CD04-4FDF-B06F-0AE07883EB7D}" destId="{BE937AB2-D1B0-4F2C-BFBE-45F8EA1BBED1}" srcOrd="7" destOrd="0" parTransId="{D32A782A-14A4-4427-B892-F7BD6E213576}" sibTransId="{7E3CA446-83F5-4296-BAAF-EF9962FC9566}"/>
    <dgm:cxn modelId="{45BFBF90-AE82-4F88-9831-2F5EA6F58F0C}" type="presOf" srcId="{E9E8B421-15D3-4D9A-9745-4F842884F9C9}" destId="{7BE0AFC5-F378-488E-8F49-29ADECC99FA9}" srcOrd="0" destOrd="0" presId="urn:microsoft.com/office/officeart/2005/8/layout/process5"/>
    <dgm:cxn modelId="{6869D895-D313-439B-969C-D2BA096E3319}" type="presOf" srcId="{D707D289-0B54-4BB1-B822-9CAD3E6F5128}" destId="{BFC07BB8-2700-45D6-9AA0-40DE722E6693}" srcOrd="0" destOrd="0" presId="urn:microsoft.com/office/officeart/2005/8/layout/process5"/>
    <dgm:cxn modelId="{72AAFEA0-EE4A-42D4-9955-CD903B69A6A2}" type="presOf" srcId="{B912AEE7-0EE8-4FEF-BB9C-5EC9440A1170}" destId="{03997C38-A946-43D2-AEAD-8B71AA2E5379}" srcOrd="1" destOrd="0" presId="urn:microsoft.com/office/officeart/2005/8/layout/process5"/>
    <dgm:cxn modelId="{0F6B4EB6-3DF6-4B69-91AB-3989DE536CDD}" type="presOf" srcId="{6E39ABF2-F422-4DD0-986D-9423C10F1F69}" destId="{76CDFC19-E8F4-4F32-AE44-27DCB932B203}" srcOrd="1" destOrd="0" presId="urn:microsoft.com/office/officeart/2005/8/layout/process5"/>
    <dgm:cxn modelId="{C577DABE-13B6-4CE0-A4FC-B9172376A033}" type="presOf" srcId="{B839DAF2-7B1D-4370-8EA2-DFA823DD9EA6}" destId="{E0AB225D-80AF-4F0D-9B88-F0104369810A}" srcOrd="0" destOrd="0" presId="urn:microsoft.com/office/officeart/2005/8/layout/process5"/>
    <dgm:cxn modelId="{041F6BC4-C195-456F-8CC9-A716340FA5CA}" type="presOf" srcId="{54C574F5-5D63-4C8B-BC38-CDE067B878EF}" destId="{15E87F2E-D69F-49FC-9E8E-BA1B2C8F1B1E}" srcOrd="1" destOrd="0" presId="urn:microsoft.com/office/officeart/2005/8/layout/process5"/>
    <dgm:cxn modelId="{B5CAB2CC-D79A-463F-8ED2-5B8731257BF4}" srcId="{E55B44EC-CD04-4FDF-B06F-0AE07883EB7D}" destId="{E9E8B421-15D3-4D9A-9745-4F842884F9C9}" srcOrd="6" destOrd="0" parTransId="{CB81A48E-00C0-4159-AFE4-7CB3FBBFE671}" sibTransId="{EA60B513-AEA4-4164-BB30-887043F87BF9}"/>
    <dgm:cxn modelId="{37E405CF-118C-47DA-A47C-009BC7F56210}" srcId="{E55B44EC-CD04-4FDF-B06F-0AE07883EB7D}" destId="{B839DAF2-7B1D-4370-8EA2-DFA823DD9EA6}" srcOrd="3" destOrd="0" parTransId="{5FA769E0-6432-46ED-9E82-9F33A9CC108A}" sibTransId="{54C574F5-5D63-4C8B-BC38-CDE067B878EF}"/>
    <dgm:cxn modelId="{294ABED2-7CDB-4280-8419-75BF712F9DD7}" type="presOf" srcId="{EA60B513-AEA4-4164-BB30-887043F87BF9}" destId="{E08400F0-CD8E-4C60-BF12-56B927CA559C}" srcOrd="1" destOrd="0" presId="urn:microsoft.com/office/officeart/2005/8/layout/process5"/>
    <dgm:cxn modelId="{1B6E3FDA-7AD0-47B1-A96A-5CAFD644FF5A}" type="presOf" srcId="{6E39ABF2-F422-4DD0-986D-9423C10F1F69}" destId="{C067BACE-24F5-4DE9-A01F-7FAECCEA8A19}" srcOrd="0" destOrd="0" presId="urn:microsoft.com/office/officeart/2005/8/layout/process5"/>
    <dgm:cxn modelId="{620FB1E3-BFC1-4443-AE79-59B62AE2BC2C}" type="presOf" srcId="{9C6B3519-8728-413B-A486-AA931288EBB9}" destId="{713D3CD4-E9B0-4242-8DC3-FC58895C7576}" srcOrd="1" destOrd="0" presId="urn:microsoft.com/office/officeart/2005/8/layout/process5"/>
    <dgm:cxn modelId="{8D6F37E5-663C-4E48-9077-9403C1087B65}" type="presOf" srcId="{9C6B3519-8728-413B-A486-AA931288EBB9}" destId="{021A4BD8-2F75-4988-B287-FED040A9AEC4}" srcOrd="0" destOrd="0" presId="urn:microsoft.com/office/officeart/2005/8/layout/process5"/>
    <dgm:cxn modelId="{8CE94BF8-1D78-43BF-A6BE-5FB78451B08C}" type="presOf" srcId="{EA60B513-AEA4-4164-BB30-887043F87BF9}" destId="{FD8810F7-3401-4D5D-B66A-80AA2A4A3974}" srcOrd="0" destOrd="0" presId="urn:microsoft.com/office/officeart/2005/8/layout/process5"/>
    <dgm:cxn modelId="{DB92885C-4F88-4590-8E72-7E2AC3022799}" type="presParOf" srcId="{3BB88905-D9AA-4F52-8363-F1E5D5F89BE6}" destId="{BFC07BB8-2700-45D6-9AA0-40DE722E6693}" srcOrd="0" destOrd="0" presId="urn:microsoft.com/office/officeart/2005/8/layout/process5"/>
    <dgm:cxn modelId="{D0ACC58A-17C0-41CB-A1EA-06DA90B1FC8E}" type="presParOf" srcId="{3BB88905-D9AA-4F52-8363-F1E5D5F89BE6}" destId="{021A4BD8-2F75-4988-B287-FED040A9AEC4}" srcOrd="1" destOrd="0" presId="urn:microsoft.com/office/officeart/2005/8/layout/process5"/>
    <dgm:cxn modelId="{93FFE668-E8BF-475E-BCC3-56D7E158F877}" type="presParOf" srcId="{021A4BD8-2F75-4988-B287-FED040A9AEC4}" destId="{713D3CD4-E9B0-4242-8DC3-FC58895C7576}" srcOrd="0" destOrd="0" presId="urn:microsoft.com/office/officeart/2005/8/layout/process5"/>
    <dgm:cxn modelId="{1C039734-CF5B-4A8D-8742-C973B9CB1A19}" type="presParOf" srcId="{3BB88905-D9AA-4F52-8363-F1E5D5F89BE6}" destId="{9EAF740B-5558-485D-B846-366F1A6BB1FB}" srcOrd="2" destOrd="0" presId="urn:microsoft.com/office/officeart/2005/8/layout/process5"/>
    <dgm:cxn modelId="{3381E0B1-549A-4351-B1F8-5B329FF61145}" type="presParOf" srcId="{3BB88905-D9AA-4F52-8363-F1E5D5F89BE6}" destId="{F07C1715-663D-4D66-9E8E-2D7046DDD718}" srcOrd="3" destOrd="0" presId="urn:microsoft.com/office/officeart/2005/8/layout/process5"/>
    <dgm:cxn modelId="{F8FDEA1A-1C6E-4FFC-8457-6A07D0D5B843}" type="presParOf" srcId="{F07C1715-663D-4D66-9E8E-2D7046DDD718}" destId="{0718ED3F-C708-4547-B47D-8BE162CF5B1F}" srcOrd="0" destOrd="0" presId="urn:microsoft.com/office/officeart/2005/8/layout/process5"/>
    <dgm:cxn modelId="{A4E7A607-B0CE-4699-97C4-80B5B6F66129}" type="presParOf" srcId="{3BB88905-D9AA-4F52-8363-F1E5D5F89BE6}" destId="{682D4EFB-27DB-4744-8781-CD9023CE44AC}" srcOrd="4" destOrd="0" presId="urn:microsoft.com/office/officeart/2005/8/layout/process5"/>
    <dgm:cxn modelId="{C92D99D6-5051-4535-8BD2-4FE7650938E1}" type="presParOf" srcId="{3BB88905-D9AA-4F52-8363-F1E5D5F89BE6}" destId="{C067BACE-24F5-4DE9-A01F-7FAECCEA8A19}" srcOrd="5" destOrd="0" presId="urn:microsoft.com/office/officeart/2005/8/layout/process5"/>
    <dgm:cxn modelId="{24C5DA97-4328-4A15-9B76-81AA9236DAE7}" type="presParOf" srcId="{C067BACE-24F5-4DE9-A01F-7FAECCEA8A19}" destId="{76CDFC19-E8F4-4F32-AE44-27DCB932B203}" srcOrd="0" destOrd="0" presId="urn:microsoft.com/office/officeart/2005/8/layout/process5"/>
    <dgm:cxn modelId="{DD50D224-3876-49A8-8CAA-C28B4AD11558}" type="presParOf" srcId="{3BB88905-D9AA-4F52-8363-F1E5D5F89BE6}" destId="{E0AB225D-80AF-4F0D-9B88-F0104369810A}" srcOrd="6" destOrd="0" presId="urn:microsoft.com/office/officeart/2005/8/layout/process5"/>
    <dgm:cxn modelId="{61103667-E71C-45C4-89D0-C71A296244E3}" type="presParOf" srcId="{3BB88905-D9AA-4F52-8363-F1E5D5F89BE6}" destId="{F8F85E11-93AA-4138-BD81-5649C5FADB8D}" srcOrd="7" destOrd="0" presId="urn:microsoft.com/office/officeart/2005/8/layout/process5"/>
    <dgm:cxn modelId="{A92126A0-A749-4132-9AE1-542A5D77AA11}" type="presParOf" srcId="{F8F85E11-93AA-4138-BD81-5649C5FADB8D}" destId="{15E87F2E-D69F-49FC-9E8E-BA1B2C8F1B1E}" srcOrd="0" destOrd="0" presId="urn:microsoft.com/office/officeart/2005/8/layout/process5"/>
    <dgm:cxn modelId="{69BB9E32-7A03-4641-8B4D-9A0E5AFF21CD}" type="presParOf" srcId="{3BB88905-D9AA-4F52-8363-F1E5D5F89BE6}" destId="{5CC8693D-B48F-4A39-B0C7-F6D3E6C5175B}" srcOrd="8" destOrd="0" presId="urn:microsoft.com/office/officeart/2005/8/layout/process5"/>
    <dgm:cxn modelId="{5109C626-F1B4-40EE-BCA0-47CA2A176E7F}" type="presParOf" srcId="{3BB88905-D9AA-4F52-8363-F1E5D5F89BE6}" destId="{AE92CE7E-8F13-4BB5-B480-199C79370C7D}" srcOrd="9" destOrd="0" presId="urn:microsoft.com/office/officeart/2005/8/layout/process5"/>
    <dgm:cxn modelId="{9A5935A2-5E5D-4E22-BCC0-77629105DFEF}" type="presParOf" srcId="{AE92CE7E-8F13-4BB5-B480-199C79370C7D}" destId="{26BEA1B6-0192-4A71-819E-1DA326C03792}" srcOrd="0" destOrd="0" presId="urn:microsoft.com/office/officeart/2005/8/layout/process5"/>
    <dgm:cxn modelId="{C4BC980A-C1F9-4062-A2E4-F2743F53FC84}" type="presParOf" srcId="{3BB88905-D9AA-4F52-8363-F1E5D5F89BE6}" destId="{E40FCF3A-C066-4F4F-B800-021460CEE497}" srcOrd="10" destOrd="0" presId="urn:microsoft.com/office/officeart/2005/8/layout/process5"/>
    <dgm:cxn modelId="{3B26EF98-8E59-49DF-8477-72892E9079CB}" type="presParOf" srcId="{3BB88905-D9AA-4F52-8363-F1E5D5F89BE6}" destId="{1CF3DD08-B652-4227-A086-2035F9648B70}" srcOrd="11" destOrd="0" presId="urn:microsoft.com/office/officeart/2005/8/layout/process5"/>
    <dgm:cxn modelId="{11E3CC4F-3538-428D-96DD-7AE0F8335839}" type="presParOf" srcId="{1CF3DD08-B652-4227-A086-2035F9648B70}" destId="{03997C38-A946-43D2-AEAD-8B71AA2E5379}" srcOrd="0" destOrd="0" presId="urn:microsoft.com/office/officeart/2005/8/layout/process5"/>
    <dgm:cxn modelId="{FBA016B4-A16E-4028-B728-316B8336091E}" type="presParOf" srcId="{3BB88905-D9AA-4F52-8363-F1E5D5F89BE6}" destId="{7BE0AFC5-F378-488E-8F49-29ADECC99FA9}" srcOrd="12" destOrd="0" presId="urn:microsoft.com/office/officeart/2005/8/layout/process5"/>
    <dgm:cxn modelId="{B068036C-74A0-4E8B-BB17-592E031115AB}" type="presParOf" srcId="{3BB88905-D9AA-4F52-8363-F1E5D5F89BE6}" destId="{FD8810F7-3401-4D5D-B66A-80AA2A4A3974}" srcOrd="13" destOrd="0" presId="urn:microsoft.com/office/officeart/2005/8/layout/process5"/>
    <dgm:cxn modelId="{AAE51B1D-13DC-4AA4-8C7C-B6FD11ECC84F}" type="presParOf" srcId="{FD8810F7-3401-4D5D-B66A-80AA2A4A3974}" destId="{E08400F0-CD8E-4C60-BF12-56B927CA559C}" srcOrd="0" destOrd="0" presId="urn:microsoft.com/office/officeart/2005/8/layout/process5"/>
    <dgm:cxn modelId="{81D7597A-923D-49F0-A12D-FF51C8EE6190}" type="presParOf" srcId="{3BB88905-D9AA-4F52-8363-F1E5D5F89BE6}" destId="{B4414A54-9FBF-499F-B8A4-45613B48E9F7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42917-F300-44DA-A924-3F22DA0AAF71}">
      <dsp:nvSpPr>
        <dsp:cNvPr id="0" name=""/>
        <dsp:cNvSpPr/>
      </dsp:nvSpPr>
      <dsp:spPr>
        <a:xfrm>
          <a:off x="658873" y="0"/>
          <a:ext cx="7467229" cy="262135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BBABF6-12FA-45C1-A2F9-63F1F3209FA8}">
      <dsp:nvSpPr>
        <dsp:cNvPr id="0" name=""/>
        <dsp:cNvSpPr/>
      </dsp:nvSpPr>
      <dsp:spPr>
        <a:xfrm>
          <a:off x="3359" y="786405"/>
          <a:ext cx="1022402" cy="10485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Seifen</a:t>
          </a:r>
        </a:p>
      </dsp:txBody>
      <dsp:txXfrm>
        <a:off x="53269" y="836315"/>
        <a:ext cx="922582" cy="948720"/>
      </dsp:txXfrm>
    </dsp:sp>
    <dsp:sp modelId="{A1B9AF37-E2B4-487C-921E-01AEEF27F154}">
      <dsp:nvSpPr>
        <dsp:cNvPr id="0" name=""/>
        <dsp:cNvSpPr/>
      </dsp:nvSpPr>
      <dsp:spPr>
        <a:xfrm>
          <a:off x="1111338" y="786405"/>
          <a:ext cx="1022402" cy="1048540"/>
        </a:xfrm>
        <a:prstGeom prst="roundRect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50000"/>
                <a:satMod val="300000"/>
              </a:schemeClr>
            </a:gs>
            <a:gs pos="35000">
              <a:schemeClr val="accent5">
                <a:hueOff val="-1419125"/>
                <a:satOff val="5687"/>
                <a:lumOff val="1233"/>
                <a:alphaOff val="0"/>
                <a:tint val="37000"/>
                <a:satMod val="30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Montage</a:t>
          </a:r>
        </a:p>
      </dsp:txBody>
      <dsp:txXfrm>
        <a:off x="1161248" y="836315"/>
        <a:ext cx="922582" cy="948720"/>
      </dsp:txXfrm>
    </dsp:sp>
    <dsp:sp modelId="{3D5D0BF0-5D84-4A11-89E9-3C862D45887E}">
      <dsp:nvSpPr>
        <dsp:cNvPr id="0" name=""/>
        <dsp:cNvSpPr/>
      </dsp:nvSpPr>
      <dsp:spPr>
        <a:xfrm>
          <a:off x="2219317" y="786405"/>
          <a:ext cx="1022402" cy="1048540"/>
        </a:xfrm>
        <a:prstGeom prst="roundRect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tint val="50000"/>
                <a:satMod val="300000"/>
              </a:schemeClr>
            </a:gs>
            <a:gs pos="35000">
              <a:schemeClr val="accent5">
                <a:hueOff val="-2838251"/>
                <a:satOff val="11375"/>
                <a:lumOff val="2465"/>
                <a:alphaOff val="0"/>
                <a:tint val="37000"/>
                <a:satMod val="30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Prüfdruck (Füllglocke)</a:t>
          </a:r>
        </a:p>
      </dsp:txBody>
      <dsp:txXfrm>
        <a:off x="2269227" y="836315"/>
        <a:ext cx="922582" cy="948720"/>
      </dsp:txXfrm>
    </dsp:sp>
    <dsp:sp modelId="{5B5B64BF-DB5D-48EE-95FB-C31EF93D0C24}">
      <dsp:nvSpPr>
        <dsp:cNvPr id="0" name=""/>
        <dsp:cNvSpPr/>
      </dsp:nvSpPr>
      <dsp:spPr>
        <a:xfrm>
          <a:off x="3327297" y="786405"/>
          <a:ext cx="1022402" cy="1048540"/>
        </a:xfrm>
        <a:prstGeom prst="roundRect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50000"/>
                <a:satMod val="300000"/>
              </a:schemeClr>
            </a:gs>
            <a:gs pos="35000">
              <a:schemeClr val="accent5">
                <a:hueOff val="-4257376"/>
                <a:satOff val="17062"/>
                <a:lumOff val="3698"/>
                <a:alphaOff val="0"/>
                <a:tint val="37000"/>
                <a:satMod val="30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TU/TG</a:t>
          </a:r>
        </a:p>
      </dsp:txBody>
      <dsp:txXfrm>
        <a:off x="3377207" y="836315"/>
        <a:ext cx="922582" cy="948720"/>
      </dsp:txXfrm>
    </dsp:sp>
    <dsp:sp modelId="{4BC53F30-CFB7-4FBA-BC5F-31D9F86E47C7}">
      <dsp:nvSpPr>
        <dsp:cNvPr id="0" name=""/>
        <dsp:cNvSpPr/>
      </dsp:nvSpPr>
      <dsp:spPr>
        <a:xfrm>
          <a:off x="4435276" y="786405"/>
          <a:ext cx="1022402" cy="1048540"/>
        </a:xfrm>
        <a:prstGeom prst="roundRect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tint val="50000"/>
                <a:satMod val="300000"/>
              </a:schemeClr>
            </a:gs>
            <a:gs pos="35000">
              <a:schemeClr val="accent5">
                <a:hueOff val="-5676501"/>
                <a:satOff val="22749"/>
                <a:lumOff val="4930"/>
                <a:alphaOff val="0"/>
                <a:tint val="37000"/>
                <a:satMod val="30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TB</a:t>
          </a:r>
        </a:p>
      </dsp:txBody>
      <dsp:txXfrm>
        <a:off x="4485186" y="836315"/>
        <a:ext cx="922582" cy="948720"/>
      </dsp:txXfrm>
    </dsp:sp>
    <dsp:sp modelId="{4DA70BA5-148E-45C1-819D-AC39F6F7500A}">
      <dsp:nvSpPr>
        <dsp:cNvPr id="0" name=""/>
        <dsp:cNvSpPr/>
      </dsp:nvSpPr>
      <dsp:spPr>
        <a:xfrm>
          <a:off x="5543255" y="786405"/>
          <a:ext cx="1022402" cy="1048540"/>
        </a:xfrm>
        <a:prstGeom prst="roundRect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tint val="50000"/>
                <a:satMod val="300000"/>
              </a:schemeClr>
            </a:gs>
            <a:gs pos="35000">
              <a:schemeClr val="accent5">
                <a:hueOff val="-7095626"/>
                <a:satOff val="28436"/>
                <a:lumOff val="6163"/>
                <a:alphaOff val="0"/>
                <a:tint val="37000"/>
                <a:satMod val="30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Markierung</a:t>
          </a:r>
        </a:p>
      </dsp:txBody>
      <dsp:txXfrm>
        <a:off x="5593165" y="836315"/>
        <a:ext cx="922582" cy="948720"/>
      </dsp:txXfrm>
    </dsp:sp>
    <dsp:sp modelId="{826AC87D-EC3A-42BF-ADA4-E59D192DE6E4}">
      <dsp:nvSpPr>
        <dsp:cNvPr id="0" name=""/>
        <dsp:cNvSpPr/>
      </dsp:nvSpPr>
      <dsp:spPr>
        <a:xfrm>
          <a:off x="6651234" y="786405"/>
          <a:ext cx="1022402" cy="1048540"/>
        </a:xfrm>
        <a:prstGeom prst="roundRect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tint val="50000"/>
                <a:satMod val="300000"/>
              </a:schemeClr>
            </a:gs>
            <a:gs pos="35000">
              <a:schemeClr val="accent5">
                <a:hueOff val="-8514751"/>
                <a:satOff val="34124"/>
                <a:lumOff val="7395"/>
                <a:alphaOff val="0"/>
                <a:tint val="37000"/>
                <a:satMod val="30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Demontage</a:t>
          </a:r>
        </a:p>
      </dsp:txBody>
      <dsp:txXfrm>
        <a:off x="6701144" y="836315"/>
        <a:ext cx="922582" cy="948720"/>
      </dsp:txXfrm>
    </dsp:sp>
    <dsp:sp modelId="{A74CCAA5-563C-40E0-8683-AD1BE0FCD0C1}">
      <dsp:nvSpPr>
        <dsp:cNvPr id="0" name=""/>
        <dsp:cNvSpPr/>
      </dsp:nvSpPr>
      <dsp:spPr>
        <a:xfrm>
          <a:off x="7759213" y="786405"/>
          <a:ext cx="1022402" cy="10485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Sortieren</a:t>
          </a:r>
        </a:p>
      </dsp:txBody>
      <dsp:txXfrm>
        <a:off x="7809123" y="836315"/>
        <a:ext cx="922582" cy="948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07BB8-2700-45D6-9AA0-40DE722E6693}">
      <dsp:nvSpPr>
        <dsp:cNvPr id="0" name=""/>
        <dsp:cNvSpPr/>
      </dsp:nvSpPr>
      <dsp:spPr>
        <a:xfrm>
          <a:off x="3290" y="517758"/>
          <a:ext cx="1438894" cy="8633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Seifen</a:t>
          </a:r>
        </a:p>
      </dsp:txBody>
      <dsp:txXfrm>
        <a:off x="28576" y="543044"/>
        <a:ext cx="1388322" cy="812764"/>
      </dsp:txXfrm>
    </dsp:sp>
    <dsp:sp modelId="{021A4BD8-2F75-4988-B287-FED040A9AEC4}">
      <dsp:nvSpPr>
        <dsp:cNvPr id="0" name=""/>
        <dsp:cNvSpPr/>
      </dsp:nvSpPr>
      <dsp:spPr>
        <a:xfrm>
          <a:off x="1568807" y="771003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>
        <a:off x="1568807" y="842372"/>
        <a:ext cx="213532" cy="214107"/>
      </dsp:txXfrm>
    </dsp:sp>
    <dsp:sp modelId="{9EAF740B-5558-485D-B846-366F1A6BB1FB}">
      <dsp:nvSpPr>
        <dsp:cNvPr id="0" name=""/>
        <dsp:cNvSpPr/>
      </dsp:nvSpPr>
      <dsp:spPr>
        <a:xfrm>
          <a:off x="2017742" y="517758"/>
          <a:ext cx="1438894" cy="863336"/>
        </a:xfrm>
        <a:prstGeom prst="roundRect">
          <a:avLst>
            <a:gd name="adj" fmla="val 1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Montage</a:t>
          </a:r>
        </a:p>
      </dsp:txBody>
      <dsp:txXfrm>
        <a:off x="2043028" y="543044"/>
        <a:ext cx="1388322" cy="812764"/>
      </dsp:txXfrm>
    </dsp:sp>
    <dsp:sp modelId="{F07C1715-663D-4D66-9E8E-2D7046DDD718}">
      <dsp:nvSpPr>
        <dsp:cNvPr id="0" name=""/>
        <dsp:cNvSpPr/>
      </dsp:nvSpPr>
      <dsp:spPr>
        <a:xfrm>
          <a:off x="3583259" y="771003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>
        <a:off x="3583259" y="842372"/>
        <a:ext cx="213532" cy="214107"/>
      </dsp:txXfrm>
    </dsp:sp>
    <dsp:sp modelId="{682D4EFB-27DB-4744-8781-CD9023CE44AC}">
      <dsp:nvSpPr>
        <dsp:cNvPr id="0" name=""/>
        <dsp:cNvSpPr/>
      </dsp:nvSpPr>
      <dsp:spPr>
        <a:xfrm>
          <a:off x="4032194" y="517758"/>
          <a:ext cx="1438894" cy="863336"/>
        </a:xfrm>
        <a:prstGeom prst="roundRect">
          <a:avLst>
            <a:gd name="adj" fmla="val 1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Füllglocke</a:t>
          </a:r>
        </a:p>
      </dsp:txBody>
      <dsp:txXfrm>
        <a:off x="4057480" y="543044"/>
        <a:ext cx="1388322" cy="812764"/>
      </dsp:txXfrm>
    </dsp:sp>
    <dsp:sp modelId="{C067BACE-24F5-4DE9-A01F-7FAECCEA8A19}">
      <dsp:nvSpPr>
        <dsp:cNvPr id="0" name=""/>
        <dsp:cNvSpPr/>
      </dsp:nvSpPr>
      <dsp:spPr>
        <a:xfrm>
          <a:off x="5597711" y="771003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>
        <a:off x="5597711" y="842372"/>
        <a:ext cx="213532" cy="214107"/>
      </dsp:txXfrm>
    </dsp:sp>
    <dsp:sp modelId="{E0AB225D-80AF-4F0D-9B88-F0104369810A}">
      <dsp:nvSpPr>
        <dsp:cNvPr id="0" name=""/>
        <dsp:cNvSpPr/>
      </dsp:nvSpPr>
      <dsp:spPr>
        <a:xfrm>
          <a:off x="6046646" y="517758"/>
          <a:ext cx="1438894" cy="863336"/>
        </a:xfrm>
        <a:prstGeom prst="roundRect">
          <a:avLst>
            <a:gd name="adj" fmla="val 1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TU/TG</a:t>
          </a:r>
        </a:p>
      </dsp:txBody>
      <dsp:txXfrm>
        <a:off x="6071932" y="543044"/>
        <a:ext cx="1388322" cy="812764"/>
      </dsp:txXfrm>
    </dsp:sp>
    <dsp:sp modelId="{F8F85E11-93AA-4138-BD81-5649C5FADB8D}">
      <dsp:nvSpPr>
        <dsp:cNvPr id="0" name=""/>
        <dsp:cNvSpPr/>
      </dsp:nvSpPr>
      <dsp:spPr>
        <a:xfrm rot="5400000">
          <a:off x="6613571" y="1481817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 rot="-5400000">
        <a:off x="6659041" y="1507717"/>
        <a:ext cx="214107" cy="213532"/>
      </dsp:txXfrm>
    </dsp:sp>
    <dsp:sp modelId="{5CC8693D-B48F-4A39-B0C7-F6D3E6C5175B}">
      <dsp:nvSpPr>
        <dsp:cNvPr id="0" name=""/>
        <dsp:cNvSpPr/>
      </dsp:nvSpPr>
      <dsp:spPr>
        <a:xfrm>
          <a:off x="6046646" y="1956652"/>
          <a:ext cx="1438894" cy="863336"/>
        </a:xfrm>
        <a:prstGeom prst="roundRect">
          <a:avLst>
            <a:gd name="adj" fmla="val 1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TB</a:t>
          </a:r>
        </a:p>
      </dsp:txBody>
      <dsp:txXfrm>
        <a:off x="6071932" y="1981938"/>
        <a:ext cx="1388322" cy="812764"/>
      </dsp:txXfrm>
    </dsp:sp>
    <dsp:sp modelId="{AE92CE7E-8F13-4BB5-B480-199C79370C7D}">
      <dsp:nvSpPr>
        <dsp:cNvPr id="0" name=""/>
        <dsp:cNvSpPr/>
      </dsp:nvSpPr>
      <dsp:spPr>
        <a:xfrm rot="10800000">
          <a:off x="5614978" y="2209898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 rot="10800000">
        <a:off x="5706491" y="2281267"/>
        <a:ext cx="213532" cy="214107"/>
      </dsp:txXfrm>
    </dsp:sp>
    <dsp:sp modelId="{E40FCF3A-C066-4F4F-B800-021460CEE497}">
      <dsp:nvSpPr>
        <dsp:cNvPr id="0" name=""/>
        <dsp:cNvSpPr/>
      </dsp:nvSpPr>
      <dsp:spPr>
        <a:xfrm>
          <a:off x="4032194" y="1956652"/>
          <a:ext cx="1438894" cy="863336"/>
        </a:xfrm>
        <a:prstGeom prst="roundRect">
          <a:avLst>
            <a:gd name="adj" fmla="val 1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Markierung</a:t>
          </a:r>
        </a:p>
      </dsp:txBody>
      <dsp:txXfrm>
        <a:off x="4057480" y="1981938"/>
        <a:ext cx="1388322" cy="812764"/>
      </dsp:txXfrm>
    </dsp:sp>
    <dsp:sp modelId="{1CF3DD08-B652-4227-A086-2035F9648B70}">
      <dsp:nvSpPr>
        <dsp:cNvPr id="0" name=""/>
        <dsp:cNvSpPr/>
      </dsp:nvSpPr>
      <dsp:spPr>
        <a:xfrm rot="10800000">
          <a:off x="3600526" y="2209898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 rot="10800000">
        <a:off x="3692039" y="2281267"/>
        <a:ext cx="213532" cy="214107"/>
      </dsp:txXfrm>
    </dsp:sp>
    <dsp:sp modelId="{7BE0AFC5-F378-488E-8F49-29ADECC99FA9}">
      <dsp:nvSpPr>
        <dsp:cNvPr id="0" name=""/>
        <dsp:cNvSpPr/>
      </dsp:nvSpPr>
      <dsp:spPr>
        <a:xfrm>
          <a:off x="2017742" y="1956652"/>
          <a:ext cx="1438894" cy="863336"/>
        </a:xfrm>
        <a:prstGeom prst="roundRect">
          <a:avLst>
            <a:gd name="adj" fmla="val 1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Demontage</a:t>
          </a:r>
        </a:p>
      </dsp:txBody>
      <dsp:txXfrm>
        <a:off x="2043028" y="1981938"/>
        <a:ext cx="1388322" cy="812764"/>
      </dsp:txXfrm>
    </dsp:sp>
    <dsp:sp modelId="{FD8810F7-3401-4D5D-B66A-80AA2A4A3974}">
      <dsp:nvSpPr>
        <dsp:cNvPr id="0" name=""/>
        <dsp:cNvSpPr/>
      </dsp:nvSpPr>
      <dsp:spPr>
        <a:xfrm rot="10800000">
          <a:off x="1586074" y="2209898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 rot="10800000">
        <a:off x="1677587" y="2281267"/>
        <a:ext cx="213532" cy="214107"/>
      </dsp:txXfrm>
    </dsp:sp>
    <dsp:sp modelId="{B4414A54-9FBF-499F-B8A4-45613B48E9F7}">
      <dsp:nvSpPr>
        <dsp:cNvPr id="0" name=""/>
        <dsp:cNvSpPr/>
      </dsp:nvSpPr>
      <dsp:spPr>
        <a:xfrm>
          <a:off x="3290" y="1956652"/>
          <a:ext cx="1438894" cy="86333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Sortieren</a:t>
          </a:r>
        </a:p>
      </dsp:txBody>
      <dsp:txXfrm>
        <a:off x="28576" y="1981938"/>
        <a:ext cx="1388322" cy="812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A100F-2991-4B9A-BE81-CE1BA92FAB3E}" type="datetimeFigureOut">
              <a:rPr lang="de-DE" smtClean="0"/>
              <a:t>15.02.2025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46575-CF25-40D8-BA87-8979993454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35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46575-CF25-40D8-BA87-8979993454E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18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7"/>
            <a:ext cx="914417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55527"/>
            <a:ext cx="7772400" cy="36003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7776864" cy="792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SEICHTER GMBH – Hannover – Germany | </a:t>
            </a:r>
            <a:r>
              <a:rPr lang="de-DE" i="1"/>
              <a:t>www.seichter.com</a:t>
            </a:r>
            <a:r>
              <a:rPr lang="de-DE"/>
              <a:t> | Esperantostr. 8, D-30519 Hannover, Phone +49 511 87597-0</a:t>
            </a:r>
          </a:p>
        </p:txBody>
      </p:sp>
    </p:spTree>
    <p:extLst>
      <p:ext uri="{BB962C8B-B14F-4D97-AF65-F5344CB8AC3E}">
        <p14:creationId xmlns:p14="http://schemas.microsoft.com/office/powerpoint/2010/main" val="207415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15.02.2025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85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15.02.2025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456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15.02.2025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90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DB43-E097-4F6C-9864-08C7CE9F53E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SEICHTER GMBH – Hannover – Germany | </a:t>
            </a:r>
            <a:r>
              <a:rPr lang="de-DE" i="1"/>
              <a:t>www.seichter.com</a:t>
            </a:r>
            <a:r>
              <a:rPr lang="de-DE"/>
              <a:t> | Esperantostr. 8, D-30519 Hannover, Phone +49 511 87597-0</a:t>
            </a:r>
          </a:p>
        </p:txBody>
      </p:sp>
    </p:spTree>
    <p:extLst>
      <p:ext uri="{BB962C8B-B14F-4D97-AF65-F5344CB8AC3E}">
        <p14:creationId xmlns:p14="http://schemas.microsoft.com/office/powerpoint/2010/main" val="202944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15.02.2025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58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15.02.2025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9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15.02.2025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54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15.02.2025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83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15.02.2025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91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15.02.2025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1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15.02.2025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94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7"/>
            <a:ext cx="914417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 txBox="1">
            <a:spLocks/>
          </p:cNvSpPr>
          <p:nvPr userDrawn="1"/>
        </p:nvSpPr>
        <p:spPr>
          <a:xfrm>
            <a:off x="685800" y="555527"/>
            <a:ext cx="7772400" cy="360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Untertitel 2"/>
          <p:cNvSpPr txBox="1">
            <a:spLocks/>
          </p:cNvSpPr>
          <p:nvPr userDrawn="1"/>
        </p:nvSpPr>
        <p:spPr>
          <a:xfrm>
            <a:off x="683568" y="1059582"/>
            <a:ext cx="7776864" cy="7920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5" y="146644"/>
            <a:ext cx="1418306" cy="317700"/>
          </a:xfrm>
          <a:prstGeom prst="rect">
            <a:avLst/>
          </a:prstGeom>
        </p:spPr>
      </p:pic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SEICHTER GMBH – Hannover – Germany | </a:t>
            </a:r>
            <a:r>
              <a:rPr lang="de-DE" i="1"/>
              <a:t>www.seichter.com</a:t>
            </a:r>
            <a:r>
              <a:rPr lang="de-DE"/>
              <a:t> | Esperantostr. 8, D-30519 Hannover, Phone +49 511 87597-0</a:t>
            </a:r>
          </a:p>
        </p:txBody>
      </p:sp>
    </p:spTree>
    <p:extLst>
      <p:ext uri="{BB962C8B-B14F-4D97-AF65-F5344CB8AC3E}">
        <p14:creationId xmlns:p14="http://schemas.microsoft.com/office/powerpoint/2010/main" val="360277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12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de-DE"/>
              <a:t>Konzept für eine revolutionäre TUGB Prüflinie für Reifen</a:t>
            </a:r>
          </a:p>
          <a:p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7344816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8" name="Rechteck 7"/>
          <p:cNvSpPr/>
          <p:nvPr/>
        </p:nvSpPr>
        <p:spPr>
          <a:xfrm>
            <a:off x="1043608" y="1491630"/>
            <a:ext cx="81003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600">
                <a:latin typeface="Source Sans Pro" panose="020B0503030403020204" pitchFamily="34" charset="0"/>
              </a:rPr>
              <a:t>Zykluszeitersparnis 4 – &gt;8 Sekunden gegenüber einer konventionellen TU-Maschine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600">
                <a:latin typeface="Source Sans Pro" panose="020B0503030403020204" pitchFamily="34" charset="0"/>
              </a:rPr>
              <a:t>vollautomatischer Felgenwechsel im vollen Mixbetrieb integriert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600">
                <a:latin typeface="Source Sans Pro" panose="020B0503030403020204" pitchFamily="34" charset="0"/>
              </a:rPr>
              <a:t>vollautomatische Maulweiteneinstellung ohne Einfluss auf den Durchsatz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600">
                <a:latin typeface="Source Sans Pro" panose="020B0503030403020204" pitchFamily="34" charset="0"/>
              </a:rPr>
              <a:t>einmaliges Befüllen des Reifens für sämtliche Messungen und Markierungen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600">
                <a:latin typeface="Source Sans Pro" panose="020B0503030403020204" pitchFamily="34" charset="0"/>
              </a:rPr>
              <a:t>Keine Verstellung der Gurtförderer – Breite erforderlich, keine Abstreifer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600">
                <a:latin typeface="Source Sans Pro" panose="020B0503030403020204" pitchFamily="34" charset="0"/>
              </a:rPr>
              <a:t>ein, zwei oder mehr Spindeln für Uniformity / Geometrie / Balancing / Markierung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/>
              <a:t>vergleichsweise einfaches Balancing-Konzept ohne Maulweitenverstellung</a:t>
            </a:r>
            <a:endParaRPr lang="de-DE" sz="1600">
              <a:latin typeface="Source Sans Pro" panose="020B0503030403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600">
                <a:latin typeface="Source Sans Pro" panose="020B0503030403020204" pitchFamily="34" charset="0"/>
              </a:rPr>
              <a:t>extrem großer Bereich von Reifendimensionen möglich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600">
                <a:latin typeface="Source Sans Pro" panose="020B0503030403020204" pitchFamily="34" charset="0"/>
              </a:rPr>
              <a:t>Markieren am aufgeblasenen Reifen möglich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600">
                <a:latin typeface="Source Sans Pro" panose="020B0503030403020204" pitchFamily="34" charset="0"/>
              </a:rPr>
              <a:t>Konzept auch auf High Speed Maschine erweiterbar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/>
              <a:t>Einsatz von Robotern empfehlenswert</a:t>
            </a:r>
          </a:p>
        </p:txBody>
      </p:sp>
      <p:sp>
        <p:nvSpPr>
          <p:cNvPr id="7" name="Rechteck 6"/>
          <p:cNvSpPr/>
          <p:nvPr/>
        </p:nvSpPr>
        <p:spPr>
          <a:xfrm>
            <a:off x="899592" y="4364583"/>
            <a:ext cx="3055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>
                <a:latin typeface="Source Sans Pro" panose="020B0503030403020204" pitchFamily="34" charset="0"/>
              </a:rPr>
              <a:t>Hannover, März 2019, Siegmar Ahlvers</a:t>
            </a:r>
          </a:p>
        </p:txBody>
      </p:sp>
    </p:spTree>
    <p:extLst>
      <p:ext uri="{BB962C8B-B14F-4D97-AF65-F5344CB8AC3E}">
        <p14:creationId xmlns:p14="http://schemas.microsoft.com/office/powerpoint/2010/main" val="66577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de-DE"/>
              <a:t>Revolutionäre UGB Prüflinie – optimiertes zirkulares Layout</a:t>
            </a:r>
          </a:p>
          <a:p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895254000"/>
              </p:ext>
            </p:extLst>
          </p:nvPr>
        </p:nvGraphicFramePr>
        <p:xfrm>
          <a:off x="696118" y="1131590"/>
          <a:ext cx="7488832" cy="333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feld 8"/>
          <p:cNvSpPr txBox="1"/>
          <p:nvPr/>
        </p:nvSpPr>
        <p:spPr>
          <a:xfrm rot="4381645">
            <a:off x="1241409" y="3255209"/>
            <a:ext cx="2598888" cy="27699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e-DE" sz="1200">
                <a:latin typeface="Source Sans Pro" panose="020B0503030403020204" pitchFamily="34" charset="0"/>
              </a:rPr>
              <a:t>Rückführung    Reifen Spannfutter</a:t>
            </a:r>
          </a:p>
        </p:txBody>
      </p:sp>
      <p:sp>
        <p:nvSpPr>
          <p:cNvPr id="8" name="Pfeil nach unten 7"/>
          <p:cNvSpPr/>
          <p:nvPr/>
        </p:nvSpPr>
        <p:spPr>
          <a:xfrm rot="9774168">
            <a:off x="2293678" y="1887136"/>
            <a:ext cx="463220" cy="1995650"/>
          </a:xfrm>
          <a:prstGeom prst="downArrow">
            <a:avLst>
              <a:gd name="adj1" fmla="val 12207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21" y="1440044"/>
            <a:ext cx="434895" cy="42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37" y="1631647"/>
            <a:ext cx="572842" cy="70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92204"/>
            <a:ext cx="585427" cy="71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e 13"/>
          <p:cNvSpPr/>
          <p:nvPr/>
        </p:nvSpPr>
        <p:spPr>
          <a:xfrm>
            <a:off x="3695023" y="4296260"/>
            <a:ext cx="89570" cy="901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Source Sans Pro" panose="020B0503030403020204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11" y="4283498"/>
            <a:ext cx="630562" cy="4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llipse 15"/>
          <p:cNvSpPr/>
          <p:nvPr/>
        </p:nvSpPr>
        <p:spPr>
          <a:xfrm>
            <a:off x="1564280" y="4476474"/>
            <a:ext cx="91822" cy="1150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Source Sans Pro" panose="020B0503030403020204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80036"/>
            <a:ext cx="630562" cy="4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9744"/>
            <a:ext cx="549877" cy="39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9375"/>
            <a:ext cx="549877" cy="39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41598"/>
            <a:ext cx="549877" cy="39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34368"/>
            <a:ext cx="549877" cy="39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Ellipse 21"/>
          <p:cNvSpPr/>
          <p:nvPr/>
        </p:nvSpPr>
        <p:spPr>
          <a:xfrm>
            <a:off x="5673745" y="3831218"/>
            <a:ext cx="89570" cy="901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Source Sans Pro" panose="020B0503030403020204" pitchFamily="34" charset="0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8"/>
          <a:stretch/>
        </p:blipFill>
        <p:spPr>
          <a:xfrm>
            <a:off x="3349127" y="1412243"/>
            <a:ext cx="1456359" cy="173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1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de-DE"/>
              <a:t>Revolutionäre UGB Prüflinie: Seifstation Funktionen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43608" y="1491630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>
                <a:latin typeface="Source Sans Pro" panose="020B0503030403020204" pitchFamily="34" charset="0"/>
              </a:rPr>
              <a:t>Seifstation Funktionen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Reifen empfangen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Reifen zentrieren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Wulst seifen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Barcode lesen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Lage des Barcodes ermitteln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Reifen eindrehen auf Barcode in Förderrichtung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Reifen fördern zur Montagestation</a:t>
            </a:r>
          </a:p>
        </p:txBody>
      </p:sp>
      <p:grpSp>
        <p:nvGrpSpPr>
          <p:cNvPr id="17" name="Diagram group"/>
          <p:cNvGrpSpPr/>
          <p:nvPr/>
        </p:nvGrpSpPr>
        <p:grpSpPr>
          <a:xfrm>
            <a:off x="1071970" y="3507854"/>
            <a:ext cx="1438894" cy="863336"/>
            <a:chOff x="3290" y="517758"/>
            <a:chExt cx="1438894" cy="8633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8" name="Gruppieren 17"/>
            <p:cNvGrpSpPr/>
            <p:nvPr/>
          </p:nvGrpSpPr>
          <p:grpSpPr>
            <a:xfrm>
              <a:off x="3290" y="517758"/>
              <a:ext cx="1438894" cy="863336"/>
              <a:chOff x="3290" y="517758"/>
              <a:chExt cx="1438894" cy="863336"/>
            </a:xfrm>
          </p:grpSpPr>
          <p:sp>
            <p:nvSpPr>
              <p:cNvPr id="19" name="Abgerundetes Rechteck 18"/>
              <p:cNvSpPr/>
              <p:nvPr/>
            </p:nvSpPr>
            <p:spPr>
              <a:xfrm>
                <a:off x="3290" y="517758"/>
                <a:ext cx="1438894" cy="86333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Abgerundetes Rechteck 4"/>
              <p:cNvSpPr/>
              <p:nvPr/>
            </p:nvSpPr>
            <p:spPr>
              <a:xfrm>
                <a:off x="28576" y="543044"/>
                <a:ext cx="1388322" cy="8127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  <a:sp3d extrusionH="28000" prstMaterial="matte"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/>
                  <a:t>Seifen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505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de-DE"/>
              <a:t>Revolutionäre UGB Prüflinie: Montagestation Funktionen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43608" y="149163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>
                <a:latin typeface="Source Sans Pro" panose="020B0503030403020204" pitchFamily="34" charset="0"/>
              </a:rPr>
              <a:t>Montagestation Funktionen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Unterteil Messrad zentriert einfördern aus Messrad-Lager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Reifen empfangen und auf Unterteil Messrad ablegen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Felgenverriegelung auf passende Maulweite einstellen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Oberteil Messrad montieren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Reifen fördern zur Füllglocke</a:t>
            </a:r>
          </a:p>
        </p:txBody>
      </p:sp>
      <p:grpSp>
        <p:nvGrpSpPr>
          <p:cNvPr id="13" name="Diagram group"/>
          <p:cNvGrpSpPr/>
          <p:nvPr/>
        </p:nvGrpSpPr>
        <p:grpSpPr>
          <a:xfrm>
            <a:off x="1071970" y="3507854"/>
            <a:ext cx="1438894" cy="863336"/>
            <a:chOff x="2017742" y="517758"/>
            <a:chExt cx="1438894" cy="8633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4" name="Gruppieren 13"/>
            <p:cNvGrpSpPr/>
            <p:nvPr/>
          </p:nvGrpSpPr>
          <p:grpSpPr>
            <a:xfrm>
              <a:off x="2017742" y="517758"/>
              <a:ext cx="1438894" cy="863336"/>
              <a:chOff x="2017742" y="517758"/>
              <a:chExt cx="1438894" cy="863336"/>
            </a:xfrm>
          </p:grpSpPr>
          <p:sp>
            <p:nvSpPr>
              <p:cNvPr id="15" name="Abgerundetes Rechteck 14"/>
              <p:cNvSpPr/>
              <p:nvPr/>
            </p:nvSpPr>
            <p:spPr>
              <a:xfrm>
                <a:off x="2017742" y="517758"/>
                <a:ext cx="1438894" cy="86333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419125"/>
                  <a:satOff val="5687"/>
                  <a:lumOff val="1233"/>
                  <a:alphaOff val="0"/>
                </a:schemeClr>
              </a:fillRef>
              <a:effectRef idx="2">
                <a:schemeClr val="accent5">
                  <a:hueOff val="-1419125"/>
                  <a:satOff val="5687"/>
                  <a:lumOff val="123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Abgerundetes Rechteck 4"/>
              <p:cNvSpPr/>
              <p:nvPr/>
            </p:nvSpPr>
            <p:spPr>
              <a:xfrm>
                <a:off x="2043028" y="543044"/>
                <a:ext cx="1388322" cy="8127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  <a:sp3d extrusionH="28000" prstMaterial="matte"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/>
                  <a:t>Montage</a:t>
                </a:r>
              </a:p>
            </p:txBody>
          </p:sp>
        </p:grpSp>
      </p:grp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8"/>
          <a:stretch/>
        </p:blipFill>
        <p:spPr>
          <a:xfrm>
            <a:off x="6058991" y="1581429"/>
            <a:ext cx="2483552" cy="29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6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de-DE"/>
              <a:t>Revolutionäre UGB Prüflinie: Füllglocke Funktionen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43608" y="149163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>
                <a:latin typeface="Source Sans Pro" panose="020B0503030403020204" pitchFamily="34" charset="0"/>
              </a:rPr>
              <a:t>Füllglocke Funktionen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Messrad mit Reifen empfangen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Füllglocke absenken und Reifen Seitenwand herunterdrücken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Prüfdruck einbringen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Füllglocke anheben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Messrad mit Reifen fördern zu Messstation TU/TG</a:t>
            </a:r>
          </a:p>
        </p:txBody>
      </p:sp>
      <p:grpSp>
        <p:nvGrpSpPr>
          <p:cNvPr id="17" name="Diagram group"/>
          <p:cNvGrpSpPr/>
          <p:nvPr/>
        </p:nvGrpSpPr>
        <p:grpSpPr>
          <a:xfrm>
            <a:off x="1115616" y="3507854"/>
            <a:ext cx="1438894" cy="863336"/>
            <a:chOff x="4032194" y="517758"/>
            <a:chExt cx="1438894" cy="8633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8" name="Gruppieren 17"/>
            <p:cNvGrpSpPr/>
            <p:nvPr/>
          </p:nvGrpSpPr>
          <p:grpSpPr>
            <a:xfrm>
              <a:off x="4032194" y="517758"/>
              <a:ext cx="1438894" cy="863336"/>
              <a:chOff x="4032194" y="517758"/>
              <a:chExt cx="1438894" cy="863336"/>
            </a:xfrm>
          </p:grpSpPr>
          <p:sp>
            <p:nvSpPr>
              <p:cNvPr id="19" name="Abgerundetes Rechteck 18"/>
              <p:cNvSpPr/>
              <p:nvPr/>
            </p:nvSpPr>
            <p:spPr>
              <a:xfrm>
                <a:off x="4032194" y="517758"/>
                <a:ext cx="1438894" cy="86333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2838251"/>
                  <a:satOff val="11375"/>
                  <a:lumOff val="2465"/>
                  <a:alphaOff val="0"/>
                </a:schemeClr>
              </a:fillRef>
              <a:effectRef idx="2">
                <a:schemeClr val="accent5">
                  <a:hueOff val="-2838251"/>
                  <a:satOff val="11375"/>
                  <a:lumOff val="246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Abgerundetes Rechteck 4"/>
              <p:cNvSpPr/>
              <p:nvPr/>
            </p:nvSpPr>
            <p:spPr>
              <a:xfrm>
                <a:off x="4057480" y="543044"/>
                <a:ext cx="1388322" cy="8127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  <a:sp3d extrusionH="28000" prstMaterial="matte"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/>
                  <a:t>Füllglocke</a:t>
                </a:r>
              </a:p>
            </p:txBody>
          </p:sp>
        </p:grpSp>
      </p:grp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AF012648-8BB4-442F-947D-D6014D9FC9E5}"/>
              </a:ext>
            </a:extLst>
          </p:cNvPr>
          <p:cNvSpPr/>
          <p:nvPr/>
        </p:nvSpPr>
        <p:spPr>
          <a:xfrm rot="750615">
            <a:off x="4492457" y="2316559"/>
            <a:ext cx="4636331" cy="2433160"/>
          </a:xfrm>
          <a:prstGeom prst="wedgeEllipseCallout">
            <a:avLst>
              <a:gd name="adj1" fmla="val -89856"/>
              <a:gd name="adj2" fmla="val 51523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accent6">
                    <a:lumMod val="75000"/>
                  </a:schemeClr>
                </a:solidFill>
              </a:rPr>
              <a:t>Alternative zur Methode </a:t>
            </a:r>
            <a:r>
              <a:rPr lang="de-DE" b="1">
                <a:solidFill>
                  <a:schemeClr val="accent6">
                    <a:lumMod val="75000"/>
                  </a:schemeClr>
                </a:solidFill>
              </a:rPr>
              <a:t>Füllglocke</a:t>
            </a:r>
            <a:r>
              <a:rPr lang="de-DE">
                <a:solidFill>
                  <a:schemeClr val="accent6">
                    <a:lumMod val="75000"/>
                  </a:schemeClr>
                </a:solidFill>
              </a:rPr>
              <a:t>: Befüllung über Ventil, Nutzung der Schwerkraft für Reifen mit weicher Seitenwand. Obere Felge liegt „lose“ geführt und hebt sich beim Einbringen des Prüfdrucks</a:t>
            </a:r>
          </a:p>
        </p:txBody>
      </p:sp>
    </p:spTree>
    <p:extLst>
      <p:ext uri="{BB962C8B-B14F-4D97-AF65-F5344CB8AC3E}">
        <p14:creationId xmlns:p14="http://schemas.microsoft.com/office/powerpoint/2010/main" val="3698335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de-DE"/>
              <a:t>Revolutionäre UGB Prüflinie: TU/TG Funktionen</a:t>
            </a:r>
          </a:p>
          <a:p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43608" y="1491630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>
                <a:latin typeface="Source Sans Pro" panose="020B0503030403020204" pitchFamily="34" charset="0"/>
              </a:rPr>
              <a:t>TU/TG Funktionen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Messrad mit Reifen empfangen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Messrad spannen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TU Messung durchführen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Option TG 4 Bar: Prüfdruck TG im Messrad über Zentralventil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TG Messung durchführen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Messrad mit Reifen fördern zu Messstation TB</a:t>
            </a:r>
          </a:p>
        </p:txBody>
      </p:sp>
      <p:grpSp>
        <p:nvGrpSpPr>
          <p:cNvPr id="13" name="Diagram group"/>
          <p:cNvGrpSpPr/>
          <p:nvPr/>
        </p:nvGrpSpPr>
        <p:grpSpPr>
          <a:xfrm>
            <a:off x="1115616" y="3507854"/>
            <a:ext cx="1438894" cy="863336"/>
            <a:chOff x="6046646" y="517758"/>
            <a:chExt cx="1438894" cy="8633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4" name="Gruppieren 13"/>
            <p:cNvGrpSpPr/>
            <p:nvPr/>
          </p:nvGrpSpPr>
          <p:grpSpPr>
            <a:xfrm>
              <a:off x="6046646" y="517758"/>
              <a:ext cx="1438894" cy="863336"/>
              <a:chOff x="6046646" y="517758"/>
              <a:chExt cx="1438894" cy="863336"/>
            </a:xfrm>
          </p:grpSpPr>
          <p:sp>
            <p:nvSpPr>
              <p:cNvPr id="15" name="Abgerundetes Rechteck 14"/>
              <p:cNvSpPr/>
              <p:nvPr/>
            </p:nvSpPr>
            <p:spPr>
              <a:xfrm>
                <a:off x="6046646" y="517758"/>
                <a:ext cx="1438894" cy="86333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257376"/>
                  <a:satOff val="17062"/>
                  <a:lumOff val="3698"/>
                  <a:alphaOff val="0"/>
                </a:schemeClr>
              </a:fillRef>
              <a:effectRef idx="2">
                <a:schemeClr val="accent5">
                  <a:hueOff val="-4257376"/>
                  <a:satOff val="17062"/>
                  <a:lumOff val="369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Abgerundetes Rechteck 4"/>
              <p:cNvSpPr/>
              <p:nvPr/>
            </p:nvSpPr>
            <p:spPr>
              <a:xfrm>
                <a:off x="6071932" y="543044"/>
                <a:ext cx="1388322" cy="8127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  <a:sp3d extrusionH="28000" prstMaterial="matte"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/>
                  <a:t>TU/TG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31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de-DE"/>
              <a:t>Revolutionäre UGB Prüflinie: TB Funktionen</a:t>
            </a:r>
          </a:p>
          <a:p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43608" y="149163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>
                <a:latin typeface="Source Sans Pro" panose="020B0503030403020204" pitchFamily="34" charset="0"/>
              </a:rPr>
              <a:t>TB Funktionen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Messrad mit Reifen empfangen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Messrad spannen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TB Messung durchführen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Messrad mit Reifen fördern zu Markierstation</a:t>
            </a:r>
          </a:p>
        </p:txBody>
      </p:sp>
      <p:grpSp>
        <p:nvGrpSpPr>
          <p:cNvPr id="17" name="Diagram group"/>
          <p:cNvGrpSpPr/>
          <p:nvPr/>
        </p:nvGrpSpPr>
        <p:grpSpPr>
          <a:xfrm>
            <a:off x="1115616" y="3507854"/>
            <a:ext cx="1438894" cy="863336"/>
            <a:chOff x="6046646" y="1956652"/>
            <a:chExt cx="1438894" cy="8633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8" name="Gruppieren 17"/>
            <p:cNvGrpSpPr/>
            <p:nvPr/>
          </p:nvGrpSpPr>
          <p:grpSpPr>
            <a:xfrm>
              <a:off x="6046646" y="1956652"/>
              <a:ext cx="1438894" cy="863336"/>
              <a:chOff x="6046646" y="1956652"/>
              <a:chExt cx="1438894" cy="863336"/>
            </a:xfrm>
          </p:grpSpPr>
          <p:sp>
            <p:nvSpPr>
              <p:cNvPr id="19" name="Abgerundetes Rechteck 18"/>
              <p:cNvSpPr/>
              <p:nvPr/>
            </p:nvSpPr>
            <p:spPr>
              <a:xfrm>
                <a:off x="6046646" y="1956652"/>
                <a:ext cx="1438894" cy="86333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5676501"/>
                  <a:satOff val="22749"/>
                  <a:lumOff val="4930"/>
                  <a:alphaOff val="0"/>
                </a:schemeClr>
              </a:fillRef>
              <a:effectRef idx="2">
                <a:schemeClr val="accent5">
                  <a:hueOff val="-5676501"/>
                  <a:satOff val="22749"/>
                  <a:lumOff val="49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Abgerundetes Rechteck 4"/>
              <p:cNvSpPr/>
              <p:nvPr/>
            </p:nvSpPr>
            <p:spPr>
              <a:xfrm>
                <a:off x="6071932" y="1981938"/>
                <a:ext cx="1388322" cy="8127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  <a:sp3d extrusionH="28000" prstMaterial="matte"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/>
                  <a:t>TB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5897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de-DE"/>
              <a:t>Revolutionäre UGB Prüflinie: Markierung Funktionen</a:t>
            </a:r>
          </a:p>
          <a:p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43608" y="149163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>
                <a:latin typeface="Source Sans Pro" panose="020B0503030403020204" pitchFamily="34" charset="0"/>
              </a:rPr>
              <a:t>Markierung Funktionen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Messrad mit Reifen empfangen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Messrad spannen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Markierungen aufbringen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Messrad mit Reifen fördern zu Demontage Station</a:t>
            </a:r>
          </a:p>
        </p:txBody>
      </p:sp>
      <p:grpSp>
        <p:nvGrpSpPr>
          <p:cNvPr id="17" name="Diagram group"/>
          <p:cNvGrpSpPr/>
          <p:nvPr/>
        </p:nvGrpSpPr>
        <p:grpSpPr>
          <a:xfrm>
            <a:off x="1115616" y="3507854"/>
            <a:ext cx="1438894" cy="863336"/>
            <a:chOff x="4032194" y="1956652"/>
            <a:chExt cx="1438894" cy="8633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8" name="Gruppieren 17"/>
            <p:cNvGrpSpPr/>
            <p:nvPr/>
          </p:nvGrpSpPr>
          <p:grpSpPr>
            <a:xfrm>
              <a:off x="4032194" y="1956652"/>
              <a:ext cx="1438894" cy="863336"/>
              <a:chOff x="4032194" y="1956652"/>
              <a:chExt cx="1438894" cy="863336"/>
            </a:xfrm>
          </p:grpSpPr>
          <p:sp>
            <p:nvSpPr>
              <p:cNvPr id="19" name="Abgerundetes Rechteck 18"/>
              <p:cNvSpPr/>
              <p:nvPr/>
            </p:nvSpPr>
            <p:spPr>
              <a:xfrm>
                <a:off x="4032194" y="1956652"/>
                <a:ext cx="1438894" cy="86333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095626"/>
                  <a:satOff val="28436"/>
                  <a:lumOff val="6163"/>
                  <a:alphaOff val="0"/>
                </a:schemeClr>
              </a:fillRef>
              <a:effectRef idx="2">
                <a:schemeClr val="accent5">
                  <a:hueOff val="-7095626"/>
                  <a:satOff val="28436"/>
                  <a:lumOff val="616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Abgerundetes Rechteck 4"/>
              <p:cNvSpPr/>
              <p:nvPr/>
            </p:nvSpPr>
            <p:spPr>
              <a:xfrm>
                <a:off x="4057480" y="1981938"/>
                <a:ext cx="1388322" cy="8127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  <a:sp3d extrusionH="28000" prstMaterial="matte"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/>
                  <a:t>Markierung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698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de-DE"/>
              <a:t>Revolutionäre UGB Prüflinie: Demontage Funktionen</a:t>
            </a:r>
          </a:p>
          <a:p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43608" y="149163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>
                <a:latin typeface="Source Sans Pro" panose="020B0503030403020204" pitchFamily="34" charset="0"/>
              </a:rPr>
              <a:t>Demontage Funktionen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Messrad mit Reifen empfangen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Reifen demontieren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Reifen Spannfutter zurückführen zum Werkzeuglager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Reifen fördern zum Sortierlift</a:t>
            </a:r>
          </a:p>
        </p:txBody>
      </p:sp>
      <p:grpSp>
        <p:nvGrpSpPr>
          <p:cNvPr id="17" name="Diagram group"/>
          <p:cNvGrpSpPr/>
          <p:nvPr/>
        </p:nvGrpSpPr>
        <p:grpSpPr>
          <a:xfrm>
            <a:off x="1115616" y="3507854"/>
            <a:ext cx="1438894" cy="863336"/>
            <a:chOff x="2017742" y="1956652"/>
            <a:chExt cx="1438894" cy="8633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8" name="Gruppieren 17"/>
            <p:cNvGrpSpPr/>
            <p:nvPr/>
          </p:nvGrpSpPr>
          <p:grpSpPr>
            <a:xfrm>
              <a:off x="2017742" y="1956652"/>
              <a:ext cx="1438894" cy="863336"/>
              <a:chOff x="2017742" y="1956652"/>
              <a:chExt cx="1438894" cy="863336"/>
            </a:xfrm>
          </p:grpSpPr>
          <p:sp>
            <p:nvSpPr>
              <p:cNvPr id="19" name="Abgerundetes Rechteck 18"/>
              <p:cNvSpPr/>
              <p:nvPr/>
            </p:nvSpPr>
            <p:spPr>
              <a:xfrm>
                <a:off x="2017742" y="1956652"/>
                <a:ext cx="1438894" cy="86333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8514751"/>
                  <a:satOff val="34124"/>
                  <a:lumOff val="7395"/>
                  <a:alphaOff val="0"/>
                </a:schemeClr>
              </a:fillRef>
              <a:effectRef idx="2">
                <a:schemeClr val="accent5">
                  <a:hueOff val="-8514751"/>
                  <a:satOff val="34124"/>
                  <a:lumOff val="739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Abgerundetes Rechteck 4"/>
              <p:cNvSpPr/>
              <p:nvPr/>
            </p:nvSpPr>
            <p:spPr>
              <a:xfrm>
                <a:off x="2043028" y="1981938"/>
                <a:ext cx="1388322" cy="8127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  <a:sp3d extrusionH="28000" prstMaterial="matte"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/>
                  <a:t>Demontage</a:t>
                </a:r>
              </a:p>
            </p:txBody>
          </p:sp>
        </p:grpSp>
      </p:grp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8"/>
          <a:stretch/>
        </p:blipFill>
        <p:spPr>
          <a:xfrm>
            <a:off x="6058991" y="1581429"/>
            <a:ext cx="2483552" cy="29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3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de-DE"/>
              <a:t>Revolutionäre UGB Prüflinie: Sortierlift Funktionen</a:t>
            </a:r>
          </a:p>
          <a:p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43608" y="149163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>
                <a:latin typeface="Source Sans Pro" panose="020B0503030403020204" pitchFamily="34" charset="0"/>
              </a:rPr>
              <a:t>Sortierlift Funktionen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Reifen empfangen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Lift auf Ausförderhöhe einstellen je nach Klassierung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>
                <a:latin typeface="Source Sans Pro" panose="020B0503030403020204" pitchFamily="34" charset="0"/>
              </a:rPr>
              <a:t>Reifen ausfördern zur Fördertechnik</a:t>
            </a:r>
          </a:p>
        </p:txBody>
      </p:sp>
      <p:grpSp>
        <p:nvGrpSpPr>
          <p:cNvPr id="13" name="Diagram group"/>
          <p:cNvGrpSpPr/>
          <p:nvPr/>
        </p:nvGrpSpPr>
        <p:grpSpPr>
          <a:xfrm>
            <a:off x="1115616" y="3507854"/>
            <a:ext cx="1438894" cy="863336"/>
            <a:chOff x="3290" y="1956652"/>
            <a:chExt cx="1438894" cy="8633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4" name="Gruppieren 13"/>
            <p:cNvGrpSpPr/>
            <p:nvPr/>
          </p:nvGrpSpPr>
          <p:grpSpPr>
            <a:xfrm>
              <a:off x="3290" y="1956652"/>
              <a:ext cx="1438894" cy="863336"/>
              <a:chOff x="3290" y="1956652"/>
              <a:chExt cx="1438894" cy="863336"/>
            </a:xfrm>
          </p:grpSpPr>
          <p:sp>
            <p:nvSpPr>
              <p:cNvPr id="15" name="Abgerundetes Rechteck 14"/>
              <p:cNvSpPr/>
              <p:nvPr/>
            </p:nvSpPr>
            <p:spPr>
              <a:xfrm>
                <a:off x="3290" y="1956652"/>
                <a:ext cx="1438894" cy="86333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Abgerundetes Rechteck 4"/>
              <p:cNvSpPr/>
              <p:nvPr/>
            </p:nvSpPr>
            <p:spPr>
              <a:xfrm>
                <a:off x="28576" y="1981938"/>
                <a:ext cx="1388322" cy="8127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  <a:sp3d extrusionH="28000" prstMaterial="matte"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/>
                  <a:t>Sortieren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563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de-DE"/>
              <a:t>Konventionelle UGB Prüflinie für Reifen</a:t>
            </a:r>
          </a:p>
          <a:p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8" name="Rechteck 7"/>
          <p:cNvSpPr/>
          <p:nvPr/>
        </p:nvSpPr>
        <p:spPr>
          <a:xfrm>
            <a:off x="1043608" y="1491630"/>
            <a:ext cx="784887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Seifstation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Messstation TU / (TG)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Felgenwechsel-Assistent 01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Markierstation 01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Messtation TB / (TG)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Felgenwechsel-Assistent 02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Markierstation 02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Sortierlift</a:t>
            </a:r>
          </a:p>
          <a:p>
            <a:endParaRPr lang="de-DE" sz="1600">
              <a:latin typeface="Source Sans Pro" panose="020B0503030403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91630"/>
            <a:ext cx="4156520" cy="169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42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de-DE"/>
              <a:t>Konventionelle UGB Prüflinie: Prozessschritte Messstation</a:t>
            </a:r>
          </a:p>
          <a:p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8" name="Rechteck 7"/>
          <p:cNvSpPr/>
          <p:nvPr/>
        </p:nvSpPr>
        <p:spPr>
          <a:xfrm>
            <a:off x="1043608" y="1491630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>
                <a:latin typeface="Source Sans Pro" panose="020B0503030403020204" pitchFamily="34" charset="0"/>
              </a:rPr>
              <a:t>Messstation TU / TG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Bei Wechsel des Artikels Maulweite einstellen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Reifen in Förderrichtung zentrieren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Reifen auf unterer Felge absetzen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Obere Felge zuführen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Felgen verriegeln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Reifen spannen mit Setzdruck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ggf. Maulweite eventuell nachstellen für weiche Reifen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Prüfdruck TU einbringen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Reifen auf Drehzahl bringen</a:t>
            </a:r>
          </a:p>
        </p:txBody>
      </p:sp>
      <p:sp>
        <p:nvSpPr>
          <p:cNvPr id="7" name="Rechteck 6"/>
          <p:cNvSpPr/>
          <p:nvPr/>
        </p:nvSpPr>
        <p:spPr>
          <a:xfrm>
            <a:off x="5004048" y="1783220"/>
            <a:ext cx="4139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TU Messung inkl. Drehrichtungswechsel bei 2 Drehrichtungen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Prüfdruck TG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TG Messung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Option Reifen eindrehen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Reifen entlüften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Felgen entriegeln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Reifen abstreifen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Hubtisch auf Transportlevel verfahren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Reifen ausfördern</a:t>
            </a:r>
            <a:endParaRPr lang="de-DE" sz="2000">
              <a:solidFill>
                <a:prstClr val="black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2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460432" cy="432048"/>
          </a:xfrm>
        </p:spPr>
        <p:txBody>
          <a:bodyPr>
            <a:normAutofit lnSpcReduction="10000"/>
          </a:bodyPr>
          <a:lstStyle/>
          <a:p>
            <a:r>
              <a:rPr lang="de-DE"/>
              <a:t>Konventionelle UGB Prüflinie: 20s cw/ccw 2Bar / 24s 4Bar</a:t>
            </a:r>
          </a:p>
          <a:p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8" name="Rechteck 7"/>
          <p:cNvSpPr/>
          <p:nvPr/>
        </p:nvSpPr>
        <p:spPr>
          <a:xfrm>
            <a:off x="1043608" y="1491630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>
                <a:latin typeface="Source Sans Pro" panose="020B0503030403020204" pitchFamily="34" charset="0"/>
              </a:rPr>
              <a:t>Messstation TU / TG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Bei Wechsel des Artikels Maulweite einstellen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Reifen in Förderrichtung zentrieren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Reifen auf unterer Felge absetzen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Obere Felge zuführen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Felgen verriegeln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Reifen spannen mit Setzdruck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ggf. Maulweite eventuell nachstellen für weiche Reifen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Prüfdruck TU einbringen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Reifen auf Drehzahl bringen</a:t>
            </a:r>
          </a:p>
        </p:txBody>
      </p:sp>
      <p:sp>
        <p:nvSpPr>
          <p:cNvPr id="7" name="Rechteck 6"/>
          <p:cNvSpPr/>
          <p:nvPr/>
        </p:nvSpPr>
        <p:spPr>
          <a:xfrm>
            <a:off x="5004048" y="1783220"/>
            <a:ext cx="4139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TU Messung inkl. Drehrichtungswechsel bei 2 Drehrichtungen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Prüfdruck TG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TG Messung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Option Reifen eindrehen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Reifen entlüften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Felgen entriegeln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Reifen abstreifen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Hubtisch auf Transportlevel verfahren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Reifen ausfördern</a:t>
            </a:r>
            <a:endParaRPr lang="de-DE" sz="2000">
              <a:solidFill>
                <a:prstClr val="black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7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de-DE"/>
              <a:t>Revolutionäre UGB Prüflinie: Prozessschritte Messstation</a:t>
            </a:r>
          </a:p>
          <a:p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8" name="Rechteck 7"/>
          <p:cNvSpPr/>
          <p:nvPr/>
        </p:nvSpPr>
        <p:spPr>
          <a:xfrm>
            <a:off x="1043608" y="1491630"/>
            <a:ext cx="42484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>
                <a:latin typeface="Source Sans Pro" panose="020B0503030403020204" pitchFamily="34" charset="0"/>
              </a:rPr>
              <a:t>Messstation TU / TG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 strike="sngStrike">
                <a:solidFill>
                  <a:srgbClr val="FF0000"/>
                </a:solidFill>
                <a:latin typeface="Source Sans Pro" panose="020B0503030403020204" pitchFamily="34" charset="0"/>
              </a:rPr>
              <a:t>Bei Wechsel des Artikels Maulweite einstellen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Reifen-</a:t>
            </a:r>
            <a:r>
              <a:rPr lang="de-DE" sz="1600" b="1">
                <a:latin typeface="Source Sans Pro" panose="020B0503030403020204" pitchFamily="34" charset="0"/>
              </a:rPr>
              <a:t>Prüfobjekt</a:t>
            </a:r>
            <a:r>
              <a:rPr lang="de-DE" sz="1600">
                <a:latin typeface="Source Sans Pro" panose="020B0503030403020204" pitchFamily="34" charset="0"/>
              </a:rPr>
              <a:t> in Förderrichtung zentrieren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 strike="sngStrike">
                <a:solidFill>
                  <a:srgbClr val="FF0000"/>
                </a:solidFill>
                <a:latin typeface="Source Sans Pro" panose="020B0503030403020204" pitchFamily="34" charset="0"/>
              </a:rPr>
              <a:t>Reifen auf unterer Felgen absetzen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 strike="sngStrike">
                <a:solidFill>
                  <a:srgbClr val="FF0000"/>
                </a:solidFill>
                <a:latin typeface="Source Sans Pro" panose="020B0503030403020204" pitchFamily="34" charset="0"/>
              </a:rPr>
              <a:t>Obere Felge zuführen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 strike="sngStrike">
                <a:solidFill>
                  <a:srgbClr val="FF0000"/>
                </a:solidFill>
                <a:latin typeface="Source Sans Pro" panose="020B0503030403020204" pitchFamily="34" charset="0"/>
              </a:rPr>
              <a:t>Felgen verriegeln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Reifen-</a:t>
            </a:r>
            <a:r>
              <a:rPr lang="de-DE" sz="1600" b="1">
                <a:latin typeface="Source Sans Pro" panose="020B0503030403020204" pitchFamily="34" charset="0"/>
              </a:rPr>
              <a:t>Prüfobjekt</a:t>
            </a:r>
            <a:r>
              <a:rPr lang="de-DE" sz="1600">
                <a:latin typeface="Source Sans Pro" panose="020B0503030403020204" pitchFamily="34" charset="0"/>
              </a:rPr>
              <a:t> spannen </a:t>
            </a:r>
            <a:r>
              <a:rPr lang="de-DE" sz="1600" strike="sngStrike">
                <a:solidFill>
                  <a:srgbClr val="FF0000"/>
                </a:solidFill>
                <a:latin typeface="Source Sans Pro" panose="020B0503030403020204" pitchFamily="34" charset="0"/>
              </a:rPr>
              <a:t>mit Setzdruck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 strike="sngStrike">
                <a:solidFill>
                  <a:srgbClr val="FF0000"/>
                </a:solidFill>
                <a:latin typeface="Source Sans Pro" panose="020B0503030403020204" pitchFamily="34" charset="0"/>
              </a:rPr>
              <a:t>ggf. Maulweite eventuell nachstellen für weiche Reifen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 strike="sngStrike">
                <a:solidFill>
                  <a:srgbClr val="FF0000"/>
                </a:solidFill>
                <a:latin typeface="Source Sans Pro" panose="020B0503030403020204" pitchFamily="34" charset="0"/>
              </a:rPr>
              <a:t>Prüfdruck TU einbringen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Reifen-</a:t>
            </a:r>
            <a:r>
              <a:rPr lang="de-DE" sz="1600" b="1">
                <a:latin typeface="Source Sans Pro" panose="020B0503030403020204" pitchFamily="34" charset="0"/>
              </a:rPr>
              <a:t>Prüfobjekt</a:t>
            </a:r>
            <a:r>
              <a:rPr lang="de-DE" sz="1600">
                <a:latin typeface="Source Sans Pro" panose="020B0503030403020204" pitchFamily="34" charset="0"/>
              </a:rPr>
              <a:t> auf Drehzahl bringen</a:t>
            </a:r>
          </a:p>
        </p:txBody>
      </p:sp>
      <p:sp>
        <p:nvSpPr>
          <p:cNvPr id="7" name="Rechteck 6"/>
          <p:cNvSpPr/>
          <p:nvPr/>
        </p:nvSpPr>
        <p:spPr>
          <a:xfrm>
            <a:off x="5004048" y="1783220"/>
            <a:ext cx="4139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TU Messung inkl. Drehrichtungswechsel bei 2 Drehrichtungen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Prüfdruck TG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TG Messung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Option Reifen-</a:t>
            </a:r>
            <a:r>
              <a:rPr lang="de-DE" sz="1600" b="1">
                <a:latin typeface="Source Sans Pro" panose="020B0503030403020204" pitchFamily="34" charset="0"/>
              </a:rPr>
              <a:t>Prüfobjekt</a:t>
            </a: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 eindrehen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Reifen-</a:t>
            </a:r>
            <a:r>
              <a:rPr lang="de-DE" sz="1600" b="1">
                <a:latin typeface="Source Sans Pro" panose="020B0503030403020204" pitchFamily="34" charset="0"/>
              </a:rPr>
              <a:t>Prüfobjekt</a:t>
            </a: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 </a:t>
            </a:r>
            <a:r>
              <a:rPr lang="de-DE" sz="1600" strike="sngStrike">
                <a:solidFill>
                  <a:srgbClr val="FF0000"/>
                </a:solidFill>
                <a:latin typeface="Source Sans Pro" panose="020B0503030403020204" pitchFamily="34" charset="0"/>
              </a:rPr>
              <a:t>entlüften</a:t>
            </a: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 entspannen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 strike="sngStrike">
                <a:solidFill>
                  <a:srgbClr val="FF0000"/>
                </a:solidFill>
                <a:latin typeface="Source Sans Pro" panose="020B0503030403020204" pitchFamily="34" charset="0"/>
              </a:rPr>
              <a:t>Felgen entriegeln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 strike="sngStrike">
                <a:solidFill>
                  <a:srgbClr val="FF0000"/>
                </a:solidFill>
                <a:latin typeface="Source Sans Pro" panose="020B0503030403020204" pitchFamily="34" charset="0"/>
              </a:rPr>
              <a:t>Reifen abstreifen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Lift auf Transportlevel verfahren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Reifen-</a:t>
            </a:r>
            <a:r>
              <a:rPr lang="de-DE" sz="1600" b="1">
                <a:latin typeface="Source Sans Pro" panose="020B0503030403020204" pitchFamily="34" charset="0"/>
              </a:rPr>
              <a:t>Prüfobjekt</a:t>
            </a: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 ausfördern</a:t>
            </a:r>
            <a:endParaRPr lang="de-DE" sz="2000">
              <a:solidFill>
                <a:prstClr val="black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83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de-DE"/>
              <a:t>Revolutionäre UGB Prüflinie: 16s cw/ccw 2Bar / ca. 18s 4Bar</a:t>
            </a:r>
          </a:p>
          <a:p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8" name="Rechteck 7"/>
          <p:cNvSpPr/>
          <p:nvPr/>
        </p:nvSpPr>
        <p:spPr>
          <a:xfrm>
            <a:off x="1043608" y="1491630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>
                <a:latin typeface="Source Sans Pro" panose="020B0503030403020204" pitchFamily="34" charset="0"/>
              </a:rPr>
              <a:t>Messstation TU / TG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Reifen-</a:t>
            </a:r>
            <a:r>
              <a:rPr lang="de-DE" sz="1600" b="1">
                <a:latin typeface="Source Sans Pro" panose="020B0503030403020204" pitchFamily="34" charset="0"/>
              </a:rPr>
              <a:t>Prüfobjekt</a:t>
            </a:r>
            <a:r>
              <a:rPr lang="de-DE" sz="1600">
                <a:latin typeface="Source Sans Pro" panose="020B0503030403020204" pitchFamily="34" charset="0"/>
              </a:rPr>
              <a:t> in Förderrichtung zentrieren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Reifen-</a:t>
            </a:r>
            <a:r>
              <a:rPr lang="de-DE" sz="1600" b="1">
                <a:latin typeface="Source Sans Pro" panose="020B0503030403020204" pitchFamily="34" charset="0"/>
              </a:rPr>
              <a:t>Prüfobjekt</a:t>
            </a:r>
            <a:r>
              <a:rPr lang="de-DE" sz="1600">
                <a:latin typeface="Source Sans Pro" panose="020B0503030403020204" pitchFamily="34" charset="0"/>
              </a:rPr>
              <a:t> spannen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>
                <a:latin typeface="Source Sans Pro" panose="020B0503030403020204" pitchFamily="34" charset="0"/>
              </a:rPr>
              <a:t>Reifen-</a:t>
            </a:r>
            <a:r>
              <a:rPr lang="de-DE" sz="1600" b="1">
                <a:latin typeface="Source Sans Pro" panose="020B0503030403020204" pitchFamily="34" charset="0"/>
              </a:rPr>
              <a:t>Prüfobjekt</a:t>
            </a:r>
            <a:r>
              <a:rPr lang="de-DE" sz="1600">
                <a:latin typeface="Source Sans Pro" panose="020B0503030403020204" pitchFamily="34" charset="0"/>
              </a:rPr>
              <a:t> auf Drehzahl bringen</a:t>
            </a:r>
          </a:p>
          <a:p>
            <a:pPr marL="342900" lvl="0" indent="-342900">
              <a:buFont typeface="+mj-lt"/>
              <a:buAutoNum type="arabicParenBoth" startAt="4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TU Messung inkl. Drehrichtungswechsel bei 2 Drehrichtungen</a:t>
            </a:r>
          </a:p>
          <a:p>
            <a:pPr marL="342900" lvl="0" indent="-342900">
              <a:buFont typeface="+mj-lt"/>
              <a:buAutoNum type="arabicParenBoth" startAt="4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Prüfdruck TG</a:t>
            </a:r>
          </a:p>
          <a:p>
            <a:pPr marL="342900" lvl="0" indent="-342900">
              <a:buFont typeface="+mj-lt"/>
              <a:buAutoNum type="arabicParenBoth" startAt="4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TG Messung</a:t>
            </a:r>
          </a:p>
          <a:p>
            <a:pPr marL="342900" lvl="0" indent="-342900">
              <a:buFont typeface="+mj-lt"/>
              <a:buAutoNum type="arabicParenBoth" startAt="4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Option Reifen-</a:t>
            </a:r>
            <a:r>
              <a:rPr lang="de-DE" sz="1600" b="1">
                <a:latin typeface="Source Sans Pro" panose="020B0503030403020204" pitchFamily="34" charset="0"/>
              </a:rPr>
              <a:t>Prüfobjekt</a:t>
            </a: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 eindrehen</a:t>
            </a:r>
          </a:p>
          <a:p>
            <a:pPr marL="342900" lvl="0" indent="-342900">
              <a:buFont typeface="+mj-lt"/>
              <a:buAutoNum type="arabicParenBoth" startAt="4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Reifen-</a:t>
            </a:r>
            <a:r>
              <a:rPr lang="de-DE" sz="1600" b="1">
                <a:latin typeface="Source Sans Pro" panose="020B0503030403020204" pitchFamily="34" charset="0"/>
              </a:rPr>
              <a:t>Prüfobjekt</a:t>
            </a: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 entspannen</a:t>
            </a:r>
          </a:p>
          <a:p>
            <a:pPr marL="342900" lvl="0" indent="-342900">
              <a:buFont typeface="+mj-lt"/>
              <a:buAutoNum type="arabicParenBoth" startAt="4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Lift auf Transportlevel verfahren</a:t>
            </a:r>
          </a:p>
          <a:p>
            <a:pPr marL="342900" lvl="0" indent="-342900">
              <a:buFont typeface="+mj-lt"/>
              <a:buAutoNum type="arabicParenBoth" startAt="4"/>
            </a:pP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Reifen-</a:t>
            </a:r>
            <a:r>
              <a:rPr lang="de-DE" sz="1600" b="1">
                <a:latin typeface="Source Sans Pro" panose="020B0503030403020204" pitchFamily="34" charset="0"/>
              </a:rPr>
              <a:t>Prüfobjekt</a:t>
            </a:r>
            <a:r>
              <a:rPr lang="de-DE" sz="1600">
                <a:solidFill>
                  <a:prstClr val="black"/>
                </a:solidFill>
                <a:latin typeface="Source Sans Pro" panose="020B0503030403020204" pitchFamily="34" charset="0"/>
              </a:rPr>
              <a:t> ausfördern</a:t>
            </a:r>
            <a:endParaRPr lang="de-DE" sz="16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6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15" y="3219822"/>
            <a:ext cx="960177" cy="15599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39" y="3219822"/>
            <a:ext cx="960177" cy="15599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de-DE"/>
              <a:t>Revolutionäre UGB Prüflinie: Messrad statt Reifen</a:t>
            </a:r>
          </a:p>
          <a:p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8" name="Rechteck 7"/>
          <p:cNvSpPr/>
          <p:nvPr/>
        </p:nvSpPr>
        <p:spPr>
          <a:xfrm>
            <a:off x="1043608" y="1491630"/>
            <a:ext cx="3672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>
                <a:latin typeface="Source Sans Pro" panose="020B0503030403020204" pitchFamily="34" charset="0"/>
              </a:rPr>
              <a:t>Kernkomponente</a:t>
            </a:r>
          </a:p>
          <a:p>
            <a:r>
              <a:rPr lang="de-DE" sz="1600" b="1">
                <a:latin typeface="Source Sans Pro" panose="020B0503030403020204" pitchFamily="34" charset="0"/>
              </a:rPr>
              <a:t>Reifen Spannfutter - Tire Collet Chuck </a:t>
            </a:r>
            <a:endParaRPr lang="de-DE" sz="1600">
              <a:latin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>
                <a:latin typeface="Source Sans Pro" panose="020B0503030403020204" pitchFamily="34" charset="0"/>
              </a:rPr>
              <a:t>Obere Felge einstufig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>
                <a:latin typeface="Source Sans Pro" panose="020B0503030403020204" pitchFamily="34" charset="0"/>
              </a:rPr>
              <a:t>Hülse mit Felgenverriegelung inkl. Maulweiteneinstellung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>
                <a:latin typeface="Source Sans Pro" panose="020B0503030403020204" pitchFamily="34" charset="0"/>
              </a:rPr>
              <a:t>Untere Basisfelge einstufig, Zentralloch für Spannzange, Ventil für Prüfdruck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>
                <a:latin typeface="Source Sans Pro" panose="020B0503030403020204" pitchFamily="34" charset="0"/>
              </a:rPr>
              <a:t>bildet gemeinsam mit dem Reifen das Reifen-</a:t>
            </a:r>
            <a:r>
              <a:rPr lang="de-DE" sz="1600" b="1">
                <a:latin typeface="Source Sans Pro" panose="020B0503030403020204" pitchFamily="34" charset="0"/>
              </a:rPr>
              <a:t>Prüfobjekt</a:t>
            </a:r>
            <a:r>
              <a:rPr lang="de-DE" sz="1600">
                <a:latin typeface="Source Sans Pro" panose="020B0503030403020204" pitchFamily="34" charset="0"/>
              </a:rPr>
              <a:t> bzw. Messrad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94066"/>
            <a:ext cx="21050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71750"/>
            <a:ext cx="2297528" cy="1590035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36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de-DE"/>
              <a:t>Revolutionäre UGB Prüflinie: Teilmaschinen, Struktur</a:t>
            </a:r>
          </a:p>
          <a:p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8" name="Rechteck 7"/>
          <p:cNvSpPr/>
          <p:nvPr/>
        </p:nvSpPr>
        <p:spPr>
          <a:xfrm>
            <a:off x="1043608" y="1491630"/>
            <a:ext cx="784887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Seifstation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Reifen / Messrad Montage-Station, Füllglocke / Prüfdruck, Messradlager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Messstation TU / (TG)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Drop Conveyor optional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Messstation TB / (TG)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Markierstation 01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Reifen / Messrad Demontage-Station / Messrad - Rückführung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Sortierlift</a:t>
            </a:r>
          </a:p>
          <a:p>
            <a:endParaRPr lang="de-DE" sz="1600">
              <a:latin typeface="Source Sans Pro" panose="020B0503030403020204" pitchFamily="34" charset="0"/>
            </a:endParaRPr>
          </a:p>
        </p:txBody>
      </p:sp>
      <p:sp>
        <p:nvSpPr>
          <p:cNvPr id="46" name="180-Grad-Pfeil 45"/>
          <p:cNvSpPr/>
          <p:nvPr/>
        </p:nvSpPr>
        <p:spPr>
          <a:xfrm rot="16200000" flipV="1">
            <a:off x="7344308" y="2175706"/>
            <a:ext cx="1656184" cy="864096"/>
          </a:xfrm>
          <a:prstGeom prst="uturnArrow">
            <a:avLst>
              <a:gd name="adj1" fmla="val 13576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8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de-DE"/>
              <a:t>Revolutionäre UGB Prüflinie: lineare Struktur</a:t>
            </a:r>
          </a:p>
          <a:p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15.02.2025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46" name="180-Grad-Pfeil 45"/>
          <p:cNvSpPr/>
          <p:nvPr/>
        </p:nvSpPr>
        <p:spPr>
          <a:xfrm rot="10800000" flipV="1">
            <a:off x="1600595" y="1779663"/>
            <a:ext cx="6139756" cy="864096"/>
          </a:xfrm>
          <a:prstGeom prst="uturnArrow">
            <a:avLst>
              <a:gd name="adj1" fmla="val 13576"/>
              <a:gd name="adj2" fmla="val 25000"/>
              <a:gd name="adj3" fmla="val 43739"/>
              <a:gd name="adj4" fmla="val 43750"/>
              <a:gd name="adj5" fmla="val 10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984538105"/>
              </p:ext>
            </p:extLst>
          </p:nvPr>
        </p:nvGraphicFramePr>
        <p:xfrm>
          <a:off x="251520" y="2139702"/>
          <a:ext cx="8784976" cy="262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275856" y="1410331"/>
            <a:ext cx="2946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latin typeface="Source Sans Pro" panose="020B0503030403020204" pitchFamily="34" charset="0"/>
              </a:rPr>
              <a:t>Rückführung Reifen Spannfutter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07" y="4035110"/>
            <a:ext cx="740827" cy="5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3707"/>
            <a:ext cx="790575" cy="5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51869"/>
            <a:ext cx="834936" cy="102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3707"/>
            <a:ext cx="740827" cy="5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85" y="4043707"/>
            <a:ext cx="740827" cy="5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3707"/>
            <a:ext cx="740827" cy="5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llipse 9"/>
          <p:cNvSpPr/>
          <p:nvPr/>
        </p:nvSpPr>
        <p:spPr>
          <a:xfrm>
            <a:off x="6012160" y="4299691"/>
            <a:ext cx="144016" cy="1442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Source Sans Pro" panose="020B0503030403020204" pitchFamily="34" charset="0"/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51868"/>
            <a:ext cx="834936" cy="102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Ellipse 23"/>
          <p:cNvSpPr/>
          <p:nvPr/>
        </p:nvSpPr>
        <p:spPr>
          <a:xfrm>
            <a:off x="7092280" y="4308288"/>
            <a:ext cx="144016" cy="1442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Source Sans Pro" panose="020B0503030403020204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052303"/>
            <a:ext cx="790575" cy="5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Ellipse 25"/>
          <p:cNvSpPr/>
          <p:nvPr/>
        </p:nvSpPr>
        <p:spPr>
          <a:xfrm>
            <a:off x="8316416" y="4308288"/>
            <a:ext cx="144016" cy="1442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Source Sans Pro" panose="020B0503030403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06" y="1458597"/>
            <a:ext cx="660039" cy="64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7" t="3898" r="65515" b="-3898"/>
          <a:stretch/>
        </p:blipFill>
        <p:spPr>
          <a:xfrm>
            <a:off x="460352" y="1229584"/>
            <a:ext cx="1307502" cy="155819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1448481-4EB7-4C08-8D53-6E41ED11371F}"/>
              </a:ext>
            </a:extLst>
          </p:cNvPr>
          <p:cNvGrpSpPr/>
          <p:nvPr/>
        </p:nvGrpSpPr>
        <p:grpSpPr>
          <a:xfrm>
            <a:off x="2176725" y="1491630"/>
            <a:ext cx="1058019" cy="723160"/>
            <a:chOff x="3359" y="786405"/>
            <a:chExt cx="1022402" cy="10485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flat" dir="t"/>
          </a:scene3d>
        </p:grpSpPr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BCB1BD41-9069-437D-AE58-E9C02CBB1ADE}"/>
                </a:ext>
              </a:extLst>
            </p:cNvPr>
            <p:cNvSpPr/>
            <p:nvPr/>
          </p:nvSpPr>
          <p:spPr>
            <a:xfrm>
              <a:off x="3359" y="786405"/>
              <a:ext cx="1022402" cy="1048540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Rechteck: abgerundete Ecken 4">
              <a:extLst>
                <a:ext uri="{FF2B5EF4-FFF2-40B4-BE49-F238E27FC236}">
                  <a16:creationId xmlns:a16="http://schemas.microsoft.com/office/drawing/2014/main" id="{A3B2AC31-AE05-4B37-9FBD-32AF1237E3B8}"/>
                </a:ext>
              </a:extLst>
            </p:cNvPr>
            <p:cNvSpPr txBox="1"/>
            <p:nvPr/>
          </p:nvSpPr>
          <p:spPr>
            <a:xfrm>
              <a:off x="53269" y="836315"/>
              <a:ext cx="922582" cy="94872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300" kern="1200"/>
                <a:t>Felgenset / Spannfutter Lager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4645407"/>
      </p:ext>
    </p:extLst>
  </p:cSld>
  <p:clrMapOvr>
    <a:masterClrMapping/>
  </p:clrMapOvr>
</p:sld>
</file>

<file path=ppt/theme/theme1.xml><?xml version="1.0" encoding="utf-8"?>
<a:theme xmlns:a="http://schemas.openxmlformats.org/drawingml/2006/main" name="SEICHTER-Vorlage-16x9_Variante-0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SEICHTER-Vorlage-16x9_Variante-03</Template>
  <TotalTime>0</TotalTime>
  <Words>940</Words>
  <Application>Microsoft Office PowerPoint</Application>
  <PresentationFormat>Bildschirmpräsentation (16:9)</PresentationFormat>
  <Paragraphs>267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Source Sans Pro</vt:lpstr>
      <vt:lpstr>Wingdings</vt:lpstr>
      <vt:lpstr>SEICHTER-Vorlage-16x9_Variante-03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Siegmar Ahlvers</dc:creator>
  <cp:lastModifiedBy>Siegmar Ahlvers</cp:lastModifiedBy>
  <cp:revision>68</cp:revision>
  <dcterms:created xsi:type="dcterms:W3CDTF">2019-02-04T17:30:14Z</dcterms:created>
  <dcterms:modified xsi:type="dcterms:W3CDTF">2025-02-15T15:12:36Z</dcterms:modified>
</cp:coreProperties>
</file>